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>
  <p:sldMasterIdLst>
    <p:sldMasterId id="2147483696" r:id="rId4"/>
    <p:sldMasterId id="2147483708" r:id="rId5"/>
  </p:sldMasterIdLst>
  <p:notesMasterIdLst>
    <p:notesMasterId r:id="rId47"/>
  </p:notesMasterIdLst>
  <p:sldIdLst>
    <p:sldId id="256" r:id="rId6"/>
    <p:sldId id="305" r:id="rId7"/>
    <p:sldId id="257" r:id="rId8"/>
    <p:sldId id="306" r:id="rId9"/>
    <p:sldId id="258" r:id="rId10"/>
    <p:sldId id="262" r:id="rId11"/>
    <p:sldId id="265" r:id="rId12"/>
    <p:sldId id="263" r:id="rId13"/>
    <p:sldId id="266" r:id="rId14"/>
    <p:sldId id="264" r:id="rId15"/>
    <p:sldId id="267" r:id="rId16"/>
    <p:sldId id="259" r:id="rId17"/>
    <p:sldId id="271" r:id="rId18"/>
    <p:sldId id="270" r:id="rId19"/>
    <p:sldId id="310" r:id="rId20"/>
    <p:sldId id="260" r:id="rId21"/>
    <p:sldId id="261" r:id="rId22"/>
    <p:sldId id="272" r:id="rId23"/>
    <p:sldId id="311" r:id="rId24"/>
    <p:sldId id="312" r:id="rId25"/>
    <p:sldId id="313" r:id="rId26"/>
    <p:sldId id="275" r:id="rId27"/>
    <p:sldId id="309" r:id="rId28"/>
    <p:sldId id="273" r:id="rId29"/>
    <p:sldId id="276" r:id="rId30"/>
    <p:sldId id="274" r:id="rId31"/>
    <p:sldId id="268" r:id="rId32"/>
    <p:sldId id="269" r:id="rId33"/>
    <p:sldId id="277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20" r:id="rId44"/>
    <p:sldId id="318" r:id="rId45"/>
    <p:sldId id="315" r:id="rId46"/>
  </p:sldIdLst>
  <p:sldSz cx="9144000" cy="5143500" type="screen16x9"/>
  <p:notesSz cx="6858000" cy="9144000"/>
  <p:defaultTextStyle>
    <a:defPPr>
      <a:defRPr lang="ru-RU"/>
    </a:defPPr>
    <a:lvl1pPr marL="0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1pPr>
    <a:lvl2pPr marL="457171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2pPr>
    <a:lvl3pPr marL="914341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3pPr>
    <a:lvl4pPr marL="1371512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4pPr>
    <a:lvl5pPr marL="1828683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5pPr>
    <a:lvl6pPr marL="2285854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6pPr>
    <a:lvl7pPr marL="2743024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7pPr>
    <a:lvl8pPr marL="3200195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8pPr>
    <a:lvl9pPr marL="3657366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660B408-B3CF-4A94-85FC-2B1E0A45F4A2}" styleName="Темный стиль 2 - акцент 1/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38" autoAdjust="0"/>
    <p:restoredTop sz="67990" autoAdjust="0"/>
  </p:normalViewPr>
  <p:slideViewPr>
    <p:cSldViewPr>
      <p:cViewPr varScale="1">
        <p:scale>
          <a:sx n="79" d="100"/>
          <a:sy n="79" d="100"/>
        </p:scale>
        <p:origin x="-1742" y="-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presProps" Target="presProps.xml"/><Relationship Id="rId56" Type="http://schemas.microsoft.com/office/2016/11/relationships/changesInfo" Target="changesInfos/changesInfo1.xml"/><Relationship Id="rId8" Type="http://schemas.openxmlformats.org/officeDocument/2006/relationships/slide" Target="slides/slide3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7632FCA3-4A91-43E4-A884-3E4EAA578104}"/>
    <pc:docChg chg="addSld modSld">
      <pc:chgData name="" userId="" providerId="" clId="Web-{7632FCA3-4A91-43E4-A884-3E4EAA578104}" dt="2018-02-01T06:35:53.390" v="126"/>
      <pc:docMkLst>
        <pc:docMk/>
      </pc:docMkLst>
      <pc:sldChg chg="addSp delSp modSp add replId addAnim modAnim">
        <pc:chgData name="" userId="" providerId="" clId="Web-{7632FCA3-4A91-43E4-A884-3E4EAA578104}" dt="2018-02-01T06:35:48.796" v="125"/>
        <pc:sldMkLst>
          <pc:docMk/>
          <pc:sldMk cId="3654542504" sldId="275"/>
        </pc:sldMkLst>
        <pc:spChg chg="add mod">
          <ac:chgData name="" userId="" providerId="" clId="Web-{7632FCA3-4A91-43E4-A884-3E4EAA578104}" dt="2018-02-01T06:32:08.119" v="82"/>
          <ac:spMkLst>
            <pc:docMk/>
            <pc:sldMk cId="3654542504" sldId="275"/>
            <ac:spMk id="2" creationId="{7AAC1CD8-721B-4E7B-948F-572F8DF59F0F}"/>
          </ac:spMkLst>
        </pc:spChg>
        <pc:spChg chg="add mod">
          <ac:chgData name="" userId="" providerId="" clId="Web-{7632FCA3-4A91-43E4-A884-3E4EAA578104}" dt="2018-02-01T06:32:15.338" v="83"/>
          <ac:spMkLst>
            <pc:docMk/>
            <pc:sldMk cId="3654542504" sldId="275"/>
            <ac:spMk id="4" creationId="{9F6AC285-5862-42F2-AD79-35C5DA0A870A}"/>
          </ac:spMkLst>
        </pc:spChg>
        <pc:spChg chg="add mod">
          <ac:chgData name="" userId="" providerId="" clId="Web-{7632FCA3-4A91-43E4-A884-3E4EAA578104}" dt="2018-02-01T06:35:16.686" v="114"/>
          <ac:spMkLst>
            <pc:docMk/>
            <pc:sldMk cId="3654542504" sldId="275"/>
            <ac:spMk id="5" creationId="{BC618D95-3453-49BB-8CC0-A8675F0450C5}"/>
          </ac:spMkLst>
        </pc:spChg>
        <pc:spChg chg="add mod">
          <ac:chgData name="" userId="" providerId="" clId="Web-{7632FCA3-4A91-43E4-A884-3E4EAA578104}" dt="2018-02-01T06:32:15.369" v="85"/>
          <ac:spMkLst>
            <pc:docMk/>
            <pc:sldMk cId="3654542504" sldId="275"/>
            <ac:spMk id="6" creationId="{E1142807-42A4-4FA3-A122-62109772FF9C}"/>
          </ac:spMkLst>
        </pc:spChg>
        <pc:spChg chg="add mod">
          <ac:chgData name="" userId="" providerId="" clId="Web-{7632FCA3-4A91-43E4-A884-3E4EAA578104}" dt="2018-02-01T06:33:43.106" v="103"/>
          <ac:spMkLst>
            <pc:docMk/>
            <pc:sldMk cId="3654542504" sldId="275"/>
            <ac:spMk id="7" creationId="{098FD92F-9003-43BB-B65A-3ED401CFA5DD}"/>
          </ac:spMkLst>
        </pc:spChg>
        <pc:spChg chg="add mod">
          <ac:chgData name="" userId="" providerId="" clId="Web-{7632FCA3-4A91-43E4-A884-3E4EAA578104}" dt="2018-02-01T06:35:48.796" v="125"/>
          <ac:spMkLst>
            <pc:docMk/>
            <pc:sldMk cId="3654542504" sldId="275"/>
            <ac:spMk id="8" creationId="{C27F38FB-A97F-48B6-BDA0-06F5DB013DBB}"/>
          </ac:spMkLst>
        </pc:spChg>
        <pc:picChg chg="del">
          <ac:chgData name="" userId="" providerId="" clId="Web-{7632FCA3-4A91-43E4-A884-3E4EAA578104}" dt="2018-02-01T06:15:16.874" v="1"/>
          <ac:picMkLst>
            <pc:docMk/>
            <pc:sldMk cId="3654542504" sldId="275"/>
            <ac:picMk id="3" creationId="{68ED2666-14E5-460B-AAF4-249D2D84ED42}"/>
          </ac:picMkLst>
        </pc:picChg>
      </pc:sldChg>
    </pc:docChg>
  </pc:docChgLst>
  <pc:docChgLst>
    <pc:chgData clId="Web-{2F9FDACF-266D-454E-B138-FA3BA7C8E8C3}"/>
    <pc:docChg chg="addSld modSld">
      <pc:chgData name="" userId="" providerId="" clId="Web-{2F9FDACF-266D-454E-B138-FA3BA7C8E8C3}" dt="2018-02-01T13:54:36.108" v="26"/>
      <pc:docMkLst>
        <pc:docMk/>
      </pc:docMkLst>
      <pc:sldChg chg="delSp modSp add replId delAnim">
        <pc:chgData name="" userId="" providerId="" clId="Web-{2F9FDACF-266D-454E-B138-FA3BA7C8E8C3}" dt="2018-02-01T13:54:36.108" v="26"/>
        <pc:sldMkLst>
          <pc:docMk/>
          <pc:sldMk cId="1048422656" sldId="277"/>
        </pc:sldMkLst>
        <pc:spChg chg="del">
          <ac:chgData name="" userId="" providerId="" clId="Web-{2F9FDACF-266D-454E-B138-FA3BA7C8E8C3}" dt="2018-02-01T13:54:31.452" v="22"/>
          <ac:spMkLst>
            <pc:docMk/>
            <pc:sldMk cId="1048422656" sldId="277"/>
            <ac:spMk id="2" creationId="{B2F60AB6-59A5-4014-BC38-34CDD94A887D}"/>
          </ac:spMkLst>
        </pc:spChg>
        <pc:spChg chg="del">
          <ac:chgData name="" userId="" providerId="" clId="Web-{2F9FDACF-266D-454E-B138-FA3BA7C8E8C3}" dt="2018-02-01T13:54:33.546" v="25"/>
          <ac:spMkLst>
            <pc:docMk/>
            <pc:sldMk cId="1048422656" sldId="277"/>
            <ac:spMk id="3" creationId="{A673E624-B006-44D8-8BE0-5537B1F70BDD}"/>
          </ac:spMkLst>
        </pc:spChg>
        <pc:spChg chg="del">
          <ac:chgData name="" userId="" providerId="" clId="Web-{2F9FDACF-266D-454E-B138-FA3BA7C8E8C3}" dt="2018-02-01T13:54:29.233" v="5"/>
          <ac:spMkLst>
            <pc:docMk/>
            <pc:sldMk cId="1048422656" sldId="277"/>
            <ac:spMk id="4" creationId="{1DDE3231-FB98-41E5-8EE9-C1711B269F1A}"/>
          </ac:spMkLst>
        </pc:spChg>
        <pc:spChg chg="del">
          <ac:chgData name="" userId="" providerId="" clId="Web-{2F9FDACF-266D-454E-B138-FA3BA7C8E8C3}" dt="2018-02-01T13:54:31.452" v="23"/>
          <ac:spMkLst>
            <pc:docMk/>
            <pc:sldMk cId="1048422656" sldId="277"/>
            <ac:spMk id="7" creationId="{0CF690A2-BD1B-41C5-B1C2-D9FA2A5E95DF}"/>
          </ac:spMkLst>
        </pc:spChg>
        <pc:spChg chg="del">
          <ac:chgData name="" userId="" providerId="" clId="Web-{2F9FDACF-266D-454E-B138-FA3BA7C8E8C3}" dt="2018-02-01T13:54:36.108" v="26"/>
          <ac:spMkLst>
            <pc:docMk/>
            <pc:sldMk cId="1048422656" sldId="277"/>
            <ac:spMk id="9" creationId="{C63ADBB9-80EB-4B91-90B7-FCD0CC7CDA29}"/>
          </ac:spMkLst>
        </pc:spChg>
        <pc:spChg chg="mod">
          <ac:chgData name="" userId="" providerId="" clId="Web-{2F9FDACF-266D-454E-B138-FA3BA7C8E8C3}" dt="2018-02-01T13:54:29.202" v="3"/>
          <ac:spMkLst>
            <pc:docMk/>
            <pc:sldMk cId="1048422656" sldId="277"/>
            <ac:spMk id="10" creationId="{00000000-0000-0000-0000-000000000000}"/>
          </ac:spMkLst>
        </pc:spChg>
        <pc:spChg chg="del">
          <ac:chgData name="" userId="" providerId="" clId="Web-{2F9FDACF-266D-454E-B138-FA3BA7C8E8C3}" dt="2018-02-01T13:54:31.452" v="21"/>
          <ac:spMkLst>
            <pc:docMk/>
            <pc:sldMk cId="1048422656" sldId="277"/>
            <ac:spMk id="16" creationId="{67160F31-1AC4-44C7-8ED1-21BC94F306E9}"/>
          </ac:spMkLst>
        </pc:spChg>
        <pc:spChg chg="del">
          <ac:chgData name="" userId="" providerId="" clId="Web-{2F9FDACF-266D-454E-B138-FA3BA7C8E8C3}" dt="2018-02-01T13:54:31.452" v="20"/>
          <ac:spMkLst>
            <pc:docMk/>
            <pc:sldMk cId="1048422656" sldId="277"/>
            <ac:spMk id="20" creationId="{FA80924F-CCE1-4073-9AD3-F66E7FF5A2DB}"/>
          </ac:spMkLst>
        </pc:spChg>
        <pc:spChg chg="del">
          <ac:chgData name="" userId="" providerId="" clId="Web-{2F9FDACF-266D-454E-B138-FA3BA7C8E8C3}" dt="2018-02-01T13:54:29.312" v="6"/>
          <ac:spMkLst>
            <pc:docMk/>
            <pc:sldMk cId="1048422656" sldId="277"/>
            <ac:spMk id="24" creationId="{13FEC524-D742-4097-9451-47D4FF1EA2DE}"/>
          </ac:spMkLst>
        </pc:spChg>
        <pc:spChg chg="del">
          <ac:chgData name="" userId="" providerId="" clId="Web-{2F9FDACF-266D-454E-B138-FA3BA7C8E8C3}" dt="2018-02-01T13:54:31.452" v="18"/>
          <ac:spMkLst>
            <pc:docMk/>
            <pc:sldMk cId="1048422656" sldId="277"/>
            <ac:spMk id="30" creationId="{0C12A0CE-DB9E-4E1D-8F13-874AE0090B40}"/>
          </ac:spMkLst>
        </pc:spChg>
        <pc:spChg chg="del">
          <ac:chgData name="" userId="" providerId="" clId="Web-{2F9FDACF-266D-454E-B138-FA3BA7C8E8C3}" dt="2018-02-01T13:54:31.452" v="17"/>
          <ac:spMkLst>
            <pc:docMk/>
            <pc:sldMk cId="1048422656" sldId="277"/>
            <ac:spMk id="31" creationId="{14CED726-9983-48E3-9B41-9CEBE7831DF1}"/>
          </ac:spMkLst>
        </pc:spChg>
        <pc:spChg chg="del">
          <ac:chgData name="" userId="" providerId="" clId="Web-{2F9FDACF-266D-454E-B138-FA3BA7C8E8C3}" dt="2018-02-01T13:54:31.436" v="16"/>
          <ac:spMkLst>
            <pc:docMk/>
            <pc:sldMk cId="1048422656" sldId="277"/>
            <ac:spMk id="32" creationId="{C6665946-2FFC-486F-802D-36B217945CE3}"/>
          </ac:spMkLst>
        </pc:spChg>
        <pc:spChg chg="del">
          <ac:chgData name="" userId="" providerId="" clId="Web-{2F9FDACF-266D-454E-B138-FA3BA7C8E8C3}" dt="2018-02-01T13:54:31.436" v="15"/>
          <ac:spMkLst>
            <pc:docMk/>
            <pc:sldMk cId="1048422656" sldId="277"/>
            <ac:spMk id="33" creationId="{87B946AE-B6B9-497D-9802-A474689C3B6E}"/>
          </ac:spMkLst>
        </pc:spChg>
        <pc:spChg chg="del">
          <ac:chgData name="" userId="" providerId="" clId="Web-{2F9FDACF-266D-454E-B138-FA3BA7C8E8C3}" dt="2018-02-01T13:54:31.436" v="14"/>
          <ac:spMkLst>
            <pc:docMk/>
            <pc:sldMk cId="1048422656" sldId="277"/>
            <ac:spMk id="34" creationId="{6DBA0EEB-CFB7-4780-8412-667E45600200}"/>
          </ac:spMkLst>
        </pc:spChg>
        <pc:spChg chg="del">
          <ac:chgData name="" userId="" providerId="" clId="Web-{2F9FDACF-266D-454E-B138-FA3BA7C8E8C3}" dt="2018-02-01T13:54:31.436" v="13"/>
          <ac:spMkLst>
            <pc:docMk/>
            <pc:sldMk cId="1048422656" sldId="277"/>
            <ac:spMk id="35" creationId="{8C4020D3-0EB1-4B05-8928-B9B31F9C8E25}"/>
          </ac:spMkLst>
        </pc:spChg>
        <pc:spChg chg="del">
          <ac:chgData name="" userId="" providerId="" clId="Web-{2F9FDACF-266D-454E-B138-FA3BA7C8E8C3}" dt="2018-02-01T13:54:31.436" v="12"/>
          <ac:spMkLst>
            <pc:docMk/>
            <pc:sldMk cId="1048422656" sldId="277"/>
            <ac:spMk id="36" creationId="{CD870C53-8B50-41ED-AB4E-F718AF21C74F}"/>
          </ac:spMkLst>
        </pc:spChg>
        <pc:spChg chg="del">
          <ac:chgData name="" userId="" providerId="" clId="Web-{2F9FDACF-266D-454E-B138-FA3BA7C8E8C3}" dt="2018-02-01T13:54:31.436" v="11"/>
          <ac:spMkLst>
            <pc:docMk/>
            <pc:sldMk cId="1048422656" sldId="277"/>
            <ac:spMk id="37" creationId="{7680ED28-3B55-4FB0-9AF0-7B79B2D29566}"/>
          </ac:spMkLst>
        </pc:spChg>
        <pc:spChg chg="del">
          <ac:chgData name="" userId="" providerId="" clId="Web-{2F9FDACF-266D-454E-B138-FA3BA7C8E8C3}" dt="2018-02-01T13:54:31.436" v="10"/>
          <ac:spMkLst>
            <pc:docMk/>
            <pc:sldMk cId="1048422656" sldId="277"/>
            <ac:spMk id="38" creationId="{E0F28A34-CCB7-4C01-BE75-5B790EC5F3C6}"/>
          </ac:spMkLst>
        </pc:spChg>
        <pc:graphicFrameChg chg="del">
          <ac:chgData name="" userId="" providerId="" clId="Web-{2F9FDACF-266D-454E-B138-FA3BA7C8E8C3}" dt="2018-02-01T13:54:31.452" v="24"/>
          <ac:graphicFrameMkLst>
            <pc:docMk/>
            <pc:sldMk cId="1048422656" sldId="277"/>
            <ac:graphicFrameMk id="5" creationId="{B2465C78-B208-45B9-B160-FCE07191C325}"/>
          </ac:graphicFrameMkLst>
        </pc:graphicFrameChg>
        <pc:picChg chg="del">
          <ac:chgData name="" userId="" providerId="" clId="Web-{2F9FDACF-266D-454E-B138-FA3BA7C8E8C3}" dt="2018-02-01T13:54:31.436" v="9"/>
          <ac:picMkLst>
            <pc:docMk/>
            <pc:sldMk cId="1048422656" sldId="277"/>
            <ac:picMk id="39" creationId="{DCF4013A-9A16-4D2D-9424-B3F20E548DAF}"/>
          </ac:picMkLst>
        </pc:picChg>
        <pc:picChg chg="del">
          <ac:chgData name="" userId="" providerId="" clId="Web-{2F9FDACF-266D-454E-B138-FA3BA7C8E8C3}" dt="2018-02-01T13:54:31.436" v="8"/>
          <ac:picMkLst>
            <pc:docMk/>
            <pc:sldMk cId="1048422656" sldId="277"/>
            <ac:picMk id="40" creationId="{C2CC4F9B-3A63-4D08-B7E2-4D55DFB2156B}"/>
          </ac:picMkLst>
        </pc:picChg>
        <pc:picChg chg="del">
          <ac:chgData name="" userId="" providerId="" clId="Web-{2F9FDACF-266D-454E-B138-FA3BA7C8E8C3}" dt="2018-02-01T13:54:31.436" v="7"/>
          <ac:picMkLst>
            <pc:docMk/>
            <pc:sldMk cId="1048422656" sldId="277"/>
            <ac:picMk id="41" creationId="{9388C535-125D-4B72-91E0-5A95AAE7EA92}"/>
          </ac:picMkLst>
        </pc:picChg>
        <pc:cxnChg chg="del">
          <ac:chgData name="" userId="" providerId="" clId="Web-{2F9FDACF-266D-454E-B138-FA3BA7C8E8C3}" dt="2018-02-01T13:54:31.452" v="19"/>
          <ac:cxnSpMkLst>
            <pc:docMk/>
            <pc:sldMk cId="1048422656" sldId="277"/>
            <ac:cxnSpMk id="15" creationId="{62497D0F-1D0C-4455-A5B0-63FAFFD93B55}"/>
          </ac:cxnSpMkLst>
        </pc:cxnChg>
      </pc:sldChg>
    </pc:docChg>
  </pc:docChgLst>
  <pc:docChgLst>
    <pc:chgData clId="Web-{06D87AA1-1D2D-4B14-BFBF-3A065629D8E3}"/>
    <pc:docChg chg="addSld modSld">
      <pc:chgData name="" userId="" providerId="" clId="Web-{06D87AA1-1D2D-4B14-BFBF-3A065629D8E3}" dt="2018-01-31T12:59:07.903" v="35"/>
      <pc:docMkLst>
        <pc:docMk/>
      </pc:docMkLst>
      <pc:sldChg chg="addSp modSp">
        <pc:chgData name="" userId="" providerId="" clId="Web-{06D87AA1-1D2D-4B14-BFBF-3A065629D8E3}" dt="2018-01-31T12:57:15.618" v="4"/>
        <pc:sldMkLst>
          <pc:docMk/>
          <pc:sldMk cId="492847158" sldId="261"/>
        </pc:sldMkLst>
        <pc:picChg chg="add mod">
          <ac:chgData name="" userId="" providerId="" clId="Web-{06D87AA1-1D2D-4B14-BFBF-3A065629D8E3}" dt="2018-01-31T12:57:15.618" v="4"/>
          <ac:picMkLst>
            <pc:docMk/>
            <pc:sldMk cId="492847158" sldId="261"/>
            <ac:picMk id="3" creationId="{AB232C97-EB79-4302-BE20-BD78C1E8C017}"/>
          </ac:picMkLst>
        </pc:picChg>
      </pc:sldChg>
      <pc:sldChg chg="delSp">
        <pc:chgData name="" userId="" providerId="" clId="Web-{06D87AA1-1D2D-4B14-BFBF-3A065629D8E3}" dt="2018-01-31T12:57:29.712" v="6"/>
        <pc:sldMkLst>
          <pc:docMk/>
          <pc:sldMk cId="1210738637" sldId="272"/>
        </pc:sldMkLst>
        <pc:spChg chg="del">
          <ac:chgData name="" userId="" providerId="" clId="Web-{06D87AA1-1D2D-4B14-BFBF-3A065629D8E3}" dt="2018-01-31T12:57:29.712" v="6"/>
          <ac:spMkLst>
            <pc:docMk/>
            <pc:sldMk cId="1210738637" sldId="272"/>
            <ac:spMk id="3" creationId="{13462DE8-8989-4D56-999B-E7BABF2E3AF1}"/>
          </ac:spMkLst>
        </pc:spChg>
      </pc:sldChg>
      <pc:sldChg chg="delSp add replId">
        <pc:chgData name="" userId="" providerId="" clId="Web-{06D87AA1-1D2D-4B14-BFBF-3A065629D8E3}" dt="2018-01-31T12:58:18.698" v="19"/>
        <pc:sldMkLst>
          <pc:docMk/>
          <pc:sldMk cId="1487385071" sldId="273"/>
        </pc:sldMkLst>
        <pc:spChg chg="del">
          <ac:chgData name="" userId="" providerId="" clId="Web-{06D87AA1-1D2D-4B14-BFBF-3A065629D8E3}" dt="2018-01-31T12:58:18.698" v="19"/>
          <ac:spMkLst>
            <pc:docMk/>
            <pc:sldMk cId="1487385071" sldId="273"/>
            <ac:spMk id="3" creationId="{13462DE8-8989-4D56-999B-E7BABF2E3AF1}"/>
          </ac:spMkLst>
        </pc:spChg>
      </pc:sldChg>
      <pc:sldChg chg="addSp modSp add replId">
        <pc:chgData name="" userId="" providerId="" clId="Web-{06D87AA1-1D2D-4B14-BFBF-3A065629D8E3}" dt="2018-01-31T12:59:06.996" v="33"/>
        <pc:sldMkLst>
          <pc:docMk/>
          <pc:sldMk cId="68877903" sldId="274"/>
        </pc:sldMkLst>
        <pc:spChg chg="mod">
          <ac:chgData name="" userId="" providerId="" clId="Web-{06D87AA1-1D2D-4B14-BFBF-3A065629D8E3}" dt="2018-01-31T12:59:06.996" v="33"/>
          <ac:spMkLst>
            <pc:docMk/>
            <pc:sldMk cId="68877903" sldId="274"/>
            <ac:spMk id="2" creationId="{A2631735-35AF-4925-AB51-B1E979EA6675}"/>
          </ac:spMkLst>
        </pc:spChg>
        <pc:spChg chg="mod">
          <ac:chgData name="" userId="" providerId="" clId="Web-{06D87AA1-1D2D-4B14-BFBF-3A065629D8E3}" dt="2018-01-31T12:58:10.917" v="16"/>
          <ac:spMkLst>
            <pc:docMk/>
            <pc:sldMk cId="68877903" sldId="274"/>
            <ac:spMk id="10" creationId="{00000000-0000-0000-0000-000000000000}"/>
          </ac:spMkLst>
        </pc:spChg>
        <pc:picChg chg="add mod">
          <ac:chgData name="" userId="" providerId="" clId="Web-{06D87AA1-1D2D-4B14-BFBF-3A065629D8E3}" dt="2018-01-31T12:58:45.355" v="22"/>
          <ac:picMkLst>
            <pc:docMk/>
            <pc:sldMk cId="68877903" sldId="274"/>
            <ac:picMk id="4" creationId="{CA3FD816-24D4-4576-A84B-85F05AC15E43}"/>
          </ac:picMkLst>
        </pc:picChg>
      </pc:sldChg>
    </pc:docChg>
  </pc:docChgLst>
  <pc:docChgLst>
    <pc:chgData clId="Web-{1E738913-BD3B-4D52-851B-90E45D6DA058}"/>
    <pc:docChg chg="addSld modSld">
      <pc:chgData name="" userId="" providerId="" clId="Web-{1E738913-BD3B-4D52-851B-90E45D6DA058}" dt="2018-02-05T08:19:53.673" v="63"/>
      <pc:docMkLst>
        <pc:docMk/>
      </pc:docMkLst>
      <pc:sldChg chg="addSp delSp modSp add replId addAnim delAnim modAnim">
        <pc:chgData name="" userId="" providerId="" clId="Web-{1E738913-BD3B-4D52-851B-90E45D6DA058}" dt="2018-02-05T08:19:53.673" v="63"/>
        <pc:sldMkLst>
          <pc:docMk/>
          <pc:sldMk cId="3235198654" sldId="308"/>
        </pc:sldMkLst>
        <pc:spChg chg="del">
          <ac:chgData name="" userId="" providerId="" clId="Web-{1E738913-BD3B-4D52-851B-90E45D6DA058}" dt="2018-02-05T08:16:59.713" v="21"/>
          <ac:spMkLst>
            <pc:docMk/>
            <pc:sldMk cId="3235198654" sldId="308"/>
            <ac:spMk id="2" creationId="{158F4597-FD9E-4DCA-BB2E-15355A1AAAFF}"/>
          </ac:spMkLst>
        </pc:spChg>
        <pc:spChg chg="del">
          <ac:chgData name="" userId="" providerId="" clId="Web-{1E738913-BD3B-4D52-851B-90E45D6DA058}" dt="2018-02-05T08:16:59.713" v="20"/>
          <ac:spMkLst>
            <pc:docMk/>
            <pc:sldMk cId="3235198654" sldId="308"/>
            <ac:spMk id="3" creationId="{2F8E8306-EA01-499A-8BDA-29DFC5112196}"/>
          </ac:spMkLst>
        </pc:spChg>
        <pc:spChg chg="add mod">
          <ac:chgData name="" userId="" providerId="" clId="Web-{1E738913-BD3B-4D52-851B-90E45D6DA058}" dt="2018-02-05T08:18:20.231" v="60"/>
          <ac:spMkLst>
            <pc:docMk/>
            <pc:sldMk cId="3235198654" sldId="308"/>
            <ac:spMk id="4" creationId="{EA166DE3-981A-450E-9F53-08C29F0C5F87}"/>
          </ac:spMkLst>
        </pc:spChg>
        <pc:spChg chg="del">
          <ac:chgData name="" userId="" providerId="" clId="Web-{1E738913-BD3B-4D52-851B-90E45D6DA058}" dt="2018-02-05T08:16:59.713" v="19"/>
          <ac:spMkLst>
            <pc:docMk/>
            <pc:sldMk cId="3235198654" sldId="308"/>
            <ac:spMk id="5" creationId="{828F0417-4AF6-4808-B92E-D427204FCD94}"/>
          </ac:spMkLst>
        </pc:spChg>
        <pc:spChg chg="add mod">
          <ac:chgData name="" userId="" providerId="" clId="Web-{1E738913-BD3B-4D52-851B-90E45D6DA058}" dt="2018-02-05T08:18:20.231" v="61"/>
          <ac:spMkLst>
            <pc:docMk/>
            <pc:sldMk cId="3235198654" sldId="308"/>
            <ac:spMk id="6" creationId="{03FB9BAA-BD86-4731-BF44-E3E3CC36AF43}"/>
          </ac:spMkLst>
        </pc:spChg>
        <pc:spChg chg="mod">
          <ac:chgData name="" userId="" providerId="" clId="Web-{1E738913-BD3B-4D52-851B-90E45D6DA058}" dt="2018-02-05T08:16:57.587" v="17"/>
          <ac:spMkLst>
            <pc:docMk/>
            <pc:sldMk cId="3235198654" sldId="308"/>
            <ac:spMk id="10" creationId="{00000000-0000-0000-0000-000000000000}"/>
          </ac:spMkLst>
        </pc:spChg>
      </pc:sldChg>
    </pc:docChg>
  </pc:docChgLst>
  <pc:docChgLst>
    <pc:chgData clId="Web-{A359FB54-5893-4500-B467-D47F7374F390}"/>
    <pc:docChg chg="addSld delSld modSld">
      <pc:chgData name="" userId="" providerId="" clId="Web-{A359FB54-5893-4500-B467-D47F7374F390}" dt="2018-02-01T07:41:54.982" v="252"/>
      <pc:docMkLst>
        <pc:docMk/>
      </pc:docMkLst>
      <pc:sldChg chg="addSp delSp modSp">
        <pc:chgData name="" userId="" providerId="" clId="Web-{A359FB54-5893-4500-B467-D47F7374F390}" dt="2018-02-01T06:52:17.605" v="26"/>
        <pc:sldMkLst>
          <pc:docMk/>
          <pc:sldMk cId="1487385071" sldId="273"/>
        </pc:sldMkLst>
        <pc:spChg chg="del">
          <ac:chgData name="" userId="" providerId="" clId="Web-{A359FB54-5893-4500-B467-D47F7374F390}" dt="2018-02-01T06:51:52.386" v="2"/>
          <ac:spMkLst>
            <pc:docMk/>
            <pc:sldMk cId="1487385071" sldId="273"/>
            <ac:spMk id="2" creationId="{A2631735-35AF-4925-AB51-B1E979EA6675}"/>
          </ac:spMkLst>
        </pc:spChg>
        <pc:spChg chg="add mod">
          <ac:chgData name="" userId="" providerId="" clId="Web-{A359FB54-5893-4500-B467-D47F7374F390}" dt="2018-02-01T06:52:17.605" v="26"/>
          <ac:spMkLst>
            <pc:docMk/>
            <pc:sldMk cId="1487385071" sldId="273"/>
            <ac:spMk id="3" creationId="{6017D0BD-C5A2-42B5-BE2A-AD5CE166430A}"/>
          </ac:spMkLst>
        </pc:spChg>
      </pc:sldChg>
      <pc:sldChg chg="addSp delSp modSp">
        <pc:chgData name="" userId="" providerId="" clId="Web-{A359FB54-5893-4500-B467-D47F7374F390}" dt="2018-02-01T07:07:47.832" v="100"/>
        <pc:sldMkLst>
          <pc:docMk/>
          <pc:sldMk cId="68877903" sldId="274"/>
        </pc:sldMkLst>
        <pc:spChg chg="del">
          <ac:chgData name="" userId="" providerId="" clId="Web-{A359FB54-5893-4500-B467-D47F7374F390}" dt="2018-02-01T06:54:43.937" v="29"/>
          <ac:spMkLst>
            <pc:docMk/>
            <pc:sldMk cId="68877903" sldId="274"/>
            <ac:spMk id="3" creationId="{13462DE8-8989-4D56-999B-E7BABF2E3AF1}"/>
          </ac:spMkLst>
        </pc:spChg>
        <pc:spChg chg="add mod">
          <ac:chgData name="" userId="" providerId="" clId="Web-{A359FB54-5893-4500-B467-D47F7374F390}" dt="2018-02-01T07:07:47.832" v="100"/>
          <ac:spMkLst>
            <pc:docMk/>
            <pc:sldMk cId="68877903" sldId="274"/>
            <ac:spMk id="5" creationId="{1F6FED39-0BD8-4461-8E68-6A1E09D68A50}"/>
          </ac:spMkLst>
        </pc:spChg>
      </pc:sldChg>
      <pc:sldChg chg="addAnim modAnim">
        <pc:chgData name="" userId="" providerId="" clId="Web-{A359FB54-5893-4500-B467-D47F7374F390}" dt="2018-02-01T06:37:29.455" v="1"/>
        <pc:sldMkLst>
          <pc:docMk/>
          <pc:sldMk cId="3654542504" sldId="275"/>
        </pc:sldMkLst>
      </pc:sldChg>
      <pc:sldChg chg="addSp delSp modSp add replId">
        <pc:chgData name="" userId="" providerId="" clId="Web-{A359FB54-5893-4500-B467-D47F7374F390}" dt="2018-02-01T07:41:54.982" v="251"/>
        <pc:sldMkLst>
          <pc:docMk/>
          <pc:sldMk cId="802070051" sldId="276"/>
        </pc:sldMkLst>
        <pc:spChg chg="add mod">
          <ac:chgData name="" userId="" providerId="" clId="Web-{A359FB54-5893-4500-B467-D47F7374F390}" dt="2018-02-01T07:38:07.945" v="195"/>
          <ac:spMkLst>
            <pc:docMk/>
            <pc:sldMk cId="802070051" sldId="276"/>
            <ac:spMk id="2" creationId="{77A79B1B-690E-41AD-BD7B-C0E8121FC6CB}"/>
          </ac:spMkLst>
        </pc:spChg>
        <pc:spChg chg="del">
          <ac:chgData name="" userId="" providerId="" clId="Web-{A359FB54-5893-4500-B467-D47F7374F390}" dt="2018-02-01T07:24:21.252" v="105"/>
          <ac:spMkLst>
            <pc:docMk/>
            <pc:sldMk cId="802070051" sldId="276"/>
            <ac:spMk id="3" creationId="{6017D0BD-C5A2-42B5-BE2A-AD5CE166430A}"/>
          </ac:spMkLst>
        </pc:spChg>
        <pc:spChg chg="add mod">
          <ac:chgData name="" userId="" providerId="" clId="Web-{A359FB54-5893-4500-B467-D47F7374F390}" dt="2018-02-01T07:33:40.594" v="194"/>
          <ac:spMkLst>
            <pc:docMk/>
            <pc:sldMk cId="802070051" sldId="276"/>
            <ac:spMk id="4" creationId="{01704AAA-EF52-4296-88F8-28E7CB75E0F0}"/>
          </ac:spMkLst>
        </pc:spChg>
        <pc:spChg chg="add del mod">
          <ac:chgData name="" userId="" providerId="" clId="Web-{A359FB54-5893-4500-B467-D47F7374F390}" dt="2018-02-01T07:41:33.606" v="223"/>
          <ac:spMkLst>
            <pc:docMk/>
            <pc:sldMk cId="802070051" sldId="276"/>
            <ac:spMk id="5" creationId="{FC705459-2CC4-4329-8AA9-F4B56CDED497}"/>
          </ac:spMkLst>
        </pc:spChg>
        <pc:spChg chg="add mod">
          <ac:chgData name="" userId="" providerId="" clId="Web-{A359FB54-5893-4500-B467-D47F7374F390}" dt="2018-02-01T07:41:54.982" v="251"/>
          <ac:spMkLst>
            <pc:docMk/>
            <pc:sldMk cId="802070051" sldId="276"/>
            <ac:spMk id="6" creationId="{E59BFAF3-6890-44A2-9A37-71F49D90DB6C}"/>
          </ac:spMkLst>
        </pc:spChg>
      </pc:sldChg>
      <pc:sldChg chg="addSp delSp modSp add del replId">
        <pc:chgData name="" userId="" providerId="" clId="Web-{A359FB54-5893-4500-B467-D47F7374F390}" dt="2018-02-01T07:08:01.821" v="103"/>
        <pc:sldMkLst>
          <pc:docMk/>
          <pc:sldMk cId="3920158182" sldId="276"/>
        </pc:sldMkLst>
        <pc:spChg chg="del">
          <ac:chgData name="" userId="" providerId="" clId="Web-{A359FB54-5893-4500-B467-D47F7374F390}" dt="2018-02-01T06:54:47.937" v="31"/>
          <ac:spMkLst>
            <pc:docMk/>
            <pc:sldMk cId="3920158182" sldId="276"/>
            <ac:spMk id="2" creationId="{A2631735-35AF-4925-AB51-B1E979EA6675}"/>
          </ac:spMkLst>
        </pc:spChg>
        <pc:spChg chg="add del">
          <ac:chgData name="" userId="" providerId="" clId="Web-{A359FB54-5893-4500-B467-D47F7374F390}" dt="2018-02-01T06:56:45.128" v="33"/>
          <ac:spMkLst>
            <pc:docMk/>
            <pc:sldMk cId="3920158182" sldId="276"/>
            <ac:spMk id="3" creationId="{13462DE8-8989-4D56-999B-E7BABF2E3AF1}"/>
          </ac:spMkLst>
        </pc:spChg>
        <pc:spChg chg="add del mod">
          <ac:chgData name="" userId="" providerId="" clId="Web-{A359FB54-5893-4500-B467-D47F7374F390}" dt="2018-02-01T07:03:49.201" v="39"/>
          <ac:spMkLst>
            <pc:docMk/>
            <pc:sldMk cId="3920158182" sldId="276"/>
            <ac:spMk id="5" creationId="{F4275729-4495-4049-9A30-036A90072890}"/>
          </ac:spMkLst>
        </pc:spChg>
        <pc:spChg chg="add del mod">
          <ac:chgData name="" userId="" providerId="" clId="Web-{A359FB54-5893-4500-B467-D47F7374F390}" dt="2018-02-01T07:05:08.438" v="75"/>
          <ac:spMkLst>
            <pc:docMk/>
            <pc:sldMk cId="3920158182" sldId="276"/>
            <ac:spMk id="6" creationId="{707288FD-DE37-4A5A-BAE4-384174C79725}"/>
          </ac:spMkLst>
        </pc:spChg>
        <pc:spChg chg="add del mod">
          <ac:chgData name="" userId="" providerId="" clId="Web-{A359FB54-5893-4500-B467-D47F7374F390}" dt="2018-02-01T07:05:06.641" v="74"/>
          <ac:spMkLst>
            <pc:docMk/>
            <pc:sldMk cId="3920158182" sldId="276"/>
            <ac:spMk id="7" creationId="{E10DC599-4BD8-4DA7-880E-4E31C5CB8B4C}"/>
          </ac:spMkLst>
        </pc:spChg>
        <pc:picChg chg="del">
          <ac:chgData name="" userId="" providerId="" clId="Web-{A359FB54-5893-4500-B467-D47F7374F390}" dt="2018-02-01T06:54:46.140" v="30"/>
          <ac:picMkLst>
            <pc:docMk/>
            <pc:sldMk cId="3920158182" sldId="276"/>
            <ac:picMk id="4" creationId="{CA3FD816-24D4-4576-A84B-85F05AC15E43}"/>
          </ac:picMkLst>
        </pc:picChg>
      </pc:sldChg>
    </pc:docChg>
  </pc:docChgLst>
  <pc:docChgLst>
    <pc:chgData clId="Web-{AC8DC4F6-9280-415E-A631-F92942611C12}"/>
    <pc:docChg chg="modSld">
      <pc:chgData name="" userId="" providerId="" clId="Web-{AC8DC4F6-9280-415E-A631-F92942611C12}" dt="2018-02-06T06:16:42.249" v="30"/>
      <pc:docMkLst>
        <pc:docMk/>
      </pc:docMkLst>
      <pc:sldChg chg="modSp">
        <pc:chgData name="" userId="" providerId="" clId="Web-{AC8DC4F6-9280-415E-A631-F92942611C12}" dt="2018-02-06T06:16:42.249" v="30"/>
        <pc:sldMkLst>
          <pc:docMk/>
          <pc:sldMk cId="3434228430" sldId="305"/>
        </pc:sldMkLst>
        <pc:spChg chg="mod">
          <ac:chgData name="" userId="" providerId="" clId="Web-{AC8DC4F6-9280-415E-A631-F92942611C12}" dt="2018-02-06T06:16:42.249" v="30"/>
          <ac:spMkLst>
            <pc:docMk/>
            <pc:sldMk cId="3434228430" sldId="305"/>
            <ac:spMk id="2" creationId="{2A8AEE97-7C13-47DB-BAE8-06CD8A093CBB}"/>
          </ac:spMkLst>
        </pc:spChg>
      </pc:sldChg>
    </pc:docChg>
  </pc:docChgLst>
  <pc:docChgLst>
    <pc:chgData clId="Web-{61AE1A88-8E00-42FC-9E74-CE3D426E4F9B}"/>
    <pc:docChg chg="modSld">
      <pc:chgData name="" userId="" providerId="" clId="Web-{61AE1A88-8E00-42FC-9E74-CE3D426E4F9B}" dt="2018-02-02T06:16:16.038" v="59"/>
      <pc:docMkLst>
        <pc:docMk/>
      </pc:docMkLst>
      <pc:sldChg chg="addSp modSp">
        <pc:chgData name="" userId="" providerId="" clId="Web-{61AE1A88-8E00-42FC-9E74-CE3D426E4F9B}" dt="2018-02-02T06:16:16.038" v="59"/>
        <pc:sldMkLst>
          <pc:docMk/>
          <pc:sldMk cId="2788658050" sldId="303"/>
        </pc:sldMkLst>
        <pc:spChg chg="add mod">
          <ac:chgData name="" userId="" providerId="" clId="Web-{61AE1A88-8E00-42FC-9E74-CE3D426E4F9B}" dt="2018-02-02T06:16:03.350" v="53"/>
          <ac:spMkLst>
            <pc:docMk/>
            <pc:sldMk cId="2788658050" sldId="303"/>
            <ac:spMk id="2" creationId="{9493624B-4447-4977-8CE8-42626BDDAC1E}"/>
          </ac:spMkLst>
        </pc:spChg>
        <pc:spChg chg="add mod">
          <ac:chgData name="" userId="" providerId="" clId="Web-{61AE1A88-8E00-42FC-9E74-CE3D426E4F9B}" dt="2018-02-02T06:16:16.038" v="59"/>
          <ac:spMkLst>
            <pc:docMk/>
            <pc:sldMk cId="2788658050" sldId="303"/>
            <ac:spMk id="3" creationId="{745FD6DD-C9FC-4126-9888-22A4ED3ABBED}"/>
          </ac:spMkLst>
        </pc:spChg>
      </pc:sldChg>
    </pc:docChg>
  </pc:docChgLst>
  <pc:docChgLst>
    <pc:chgData clId="Web-{65A3DE72-AA49-4958-9475-1C0CBF5029B2}"/>
    <pc:docChg chg="addSld modSld">
      <pc:chgData name="" userId="" providerId="" clId="Web-{65A3DE72-AA49-4958-9475-1C0CBF5029B2}" dt="2018-02-05T07:29:59.234" v="206"/>
      <pc:docMkLst>
        <pc:docMk/>
      </pc:docMkLst>
      <pc:sldChg chg="add">
        <pc:chgData name="" userId="" providerId="" clId="Web-{65A3DE72-AA49-4958-9475-1C0CBF5029B2}" dt="2018-02-05T07:09:52.419" v="0"/>
        <pc:sldMkLst>
          <pc:docMk/>
          <pc:sldMk cId="3434228430" sldId="305"/>
        </pc:sldMkLst>
      </pc:sldChg>
      <pc:sldChg chg="addSp delSp modSp add replId addAnim modAnim">
        <pc:chgData name="" userId="" providerId="" clId="Web-{65A3DE72-AA49-4958-9475-1C0CBF5029B2}" dt="2018-02-05T07:21:32.933" v="139"/>
        <pc:sldMkLst>
          <pc:docMk/>
          <pc:sldMk cId="2315633413" sldId="306"/>
        </pc:sldMkLst>
        <pc:spChg chg="del mod">
          <ac:chgData name="" userId="" providerId="" clId="Web-{65A3DE72-AA49-4958-9475-1C0CBF5029B2}" dt="2018-02-05T07:13:48.293" v="19"/>
          <ac:spMkLst>
            <pc:docMk/>
            <pc:sldMk cId="2315633413" sldId="306"/>
            <ac:spMk id="2" creationId="{2A8AEE97-7C13-47DB-BAE8-06CD8A093CBB}"/>
          </ac:spMkLst>
        </pc:spChg>
        <pc:spChg chg="add mod">
          <ac:chgData name="" userId="" providerId="" clId="Web-{65A3DE72-AA49-4958-9475-1C0CBF5029B2}" dt="2018-02-05T07:19:34.879" v="77"/>
          <ac:spMkLst>
            <pc:docMk/>
            <pc:sldMk cId="2315633413" sldId="306"/>
            <ac:spMk id="3" creationId="{18DFECF2-6F12-44C2-994B-4FB07ED5783E}"/>
          </ac:spMkLst>
        </pc:spChg>
        <pc:spChg chg="add mod">
          <ac:chgData name="" userId="" providerId="" clId="Web-{65A3DE72-AA49-4958-9475-1C0CBF5029B2}" dt="2018-02-05T07:19:34.895" v="78"/>
          <ac:spMkLst>
            <pc:docMk/>
            <pc:sldMk cId="2315633413" sldId="306"/>
            <ac:spMk id="4" creationId="{5B1CF440-89DC-4859-8AB3-6781ED69B975}"/>
          </ac:spMkLst>
        </pc:spChg>
        <pc:spChg chg="add mod">
          <ac:chgData name="" userId="" providerId="" clId="Web-{65A3DE72-AA49-4958-9475-1C0CBF5029B2}" dt="2018-02-05T07:19:34.910" v="79"/>
          <ac:spMkLst>
            <pc:docMk/>
            <pc:sldMk cId="2315633413" sldId="306"/>
            <ac:spMk id="5" creationId="{C690E86A-B271-477C-9768-6D53C67CEDBF}"/>
          </ac:spMkLst>
        </pc:spChg>
        <pc:spChg chg="add mod">
          <ac:chgData name="" userId="" providerId="" clId="Web-{65A3DE72-AA49-4958-9475-1C0CBF5029B2}" dt="2018-02-05T07:19:34.926" v="80"/>
          <ac:spMkLst>
            <pc:docMk/>
            <pc:sldMk cId="2315633413" sldId="306"/>
            <ac:spMk id="6" creationId="{C04E99CF-EA21-4908-A291-7D48EF762490}"/>
          </ac:spMkLst>
        </pc:spChg>
        <pc:spChg chg="add mod">
          <ac:chgData name="" userId="" providerId="" clId="Web-{65A3DE72-AA49-4958-9475-1C0CBF5029B2}" dt="2018-02-05T07:19:34.942" v="81"/>
          <ac:spMkLst>
            <pc:docMk/>
            <pc:sldMk cId="2315633413" sldId="306"/>
            <ac:spMk id="7" creationId="{FDB1CB23-8A65-47D4-86A9-753AA6A4EF53}"/>
          </ac:spMkLst>
        </pc:spChg>
        <pc:spChg chg="add mod">
          <ac:chgData name="" userId="" providerId="" clId="Web-{65A3DE72-AA49-4958-9475-1C0CBF5029B2}" dt="2018-02-05T07:19:34.957" v="82"/>
          <ac:spMkLst>
            <pc:docMk/>
            <pc:sldMk cId="2315633413" sldId="306"/>
            <ac:spMk id="8" creationId="{C8CBA102-D25E-470F-A92A-66C0B95734C8}"/>
          </ac:spMkLst>
        </pc:spChg>
        <pc:spChg chg="add mod">
          <ac:chgData name="" userId="" providerId="" clId="Web-{65A3DE72-AA49-4958-9475-1C0CBF5029B2}" dt="2018-02-05T07:19:34.972" v="83"/>
          <ac:spMkLst>
            <pc:docMk/>
            <pc:sldMk cId="2315633413" sldId="306"/>
            <ac:spMk id="9" creationId="{6311D89C-084C-44C6-A2F5-405FD2612382}"/>
          </ac:spMkLst>
        </pc:spChg>
        <pc:spChg chg="mod">
          <ac:chgData name="" userId="" providerId="" clId="Web-{65A3DE72-AA49-4958-9475-1C0CBF5029B2}" dt="2018-02-05T07:19:24.941" v="76"/>
          <ac:spMkLst>
            <pc:docMk/>
            <pc:sldMk cId="2315633413" sldId="306"/>
            <ac:spMk id="10" creationId="{00000000-0000-0000-0000-000000000000}"/>
          </ac:spMkLst>
        </pc:spChg>
        <pc:spChg chg="add mod">
          <ac:chgData name="" userId="" providerId="" clId="Web-{65A3DE72-AA49-4958-9475-1C0CBF5029B2}" dt="2018-02-05T07:19:43.941" v="84"/>
          <ac:spMkLst>
            <pc:docMk/>
            <pc:sldMk cId="2315633413" sldId="306"/>
            <ac:spMk id="11" creationId="{1FB6A95F-0D25-4F6E-8D3B-9C7C3A5165DE}"/>
          </ac:spMkLst>
        </pc:spChg>
        <pc:spChg chg="add mod">
          <ac:chgData name="" userId="" providerId="" clId="Web-{65A3DE72-AA49-4958-9475-1C0CBF5029B2}" dt="2018-02-05T07:19:43.957" v="85"/>
          <ac:spMkLst>
            <pc:docMk/>
            <pc:sldMk cId="2315633413" sldId="306"/>
            <ac:spMk id="12" creationId="{19B4EF24-93F4-4098-ABB8-2A58BAA8DB8A}"/>
          </ac:spMkLst>
        </pc:spChg>
        <pc:spChg chg="add mod">
          <ac:chgData name="" userId="" providerId="" clId="Web-{65A3DE72-AA49-4958-9475-1C0CBF5029B2}" dt="2018-02-05T07:19:43.973" v="86"/>
          <ac:spMkLst>
            <pc:docMk/>
            <pc:sldMk cId="2315633413" sldId="306"/>
            <ac:spMk id="13" creationId="{50CE4ED0-9C34-41B6-9929-150BF231B45C}"/>
          </ac:spMkLst>
        </pc:spChg>
        <pc:spChg chg="add mod">
          <ac:chgData name="" userId="" providerId="" clId="Web-{65A3DE72-AA49-4958-9475-1C0CBF5029B2}" dt="2018-02-05T07:19:43.988" v="87"/>
          <ac:spMkLst>
            <pc:docMk/>
            <pc:sldMk cId="2315633413" sldId="306"/>
            <ac:spMk id="14" creationId="{10BDDCF2-3504-4870-81D5-6499F3604E33}"/>
          </ac:spMkLst>
        </pc:spChg>
        <pc:spChg chg="add mod">
          <ac:chgData name="" userId="" providerId="" clId="Web-{65A3DE72-AA49-4958-9475-1C0CBF5029B2}" dt="2018-02-05T07:19:44.004" v="88"/>
          <ac:spMkLst>
            <pc:docMk/>
            <pc:sldMk cId="2315633413" sldId="306"/>
            <ac:spMk id="15" creationId="{4FAF1130-5474-42FF-9C86-B3463739EDE5}"/>
          </ac:spMkLst>
        </pc:spChg>
        <pc:spChg chg="add mod">
          <ac:chgData name="" userId="" providerId="" clId="Web-{65A3DE72-AA49-4958-9475-1C0CBF5029B2}" dt="2018-02-05T07:20:10.286" v="112"/>
          <ac:spMkLst>
            <pc:docMk/>
            <pc:sldMk cId="2315633413" sldId="306"/>
            <ac:spMk id="16" creationId="{6FEF6486-416E-4EFA-ACA6-D18D70DE957A}"/>
          </ac:spMkLst>
        </pc:spChg>
      </pc:sldChg>
      <pc:sldChg chg="addSp delSp modSp add replId addAnim modAnim">
        <pc:chgData name="" userId="" providerId="" clId="Web-{65A3DE72-AA49-4958-9475-1C0CBF5029B2}" dt="2018-02-05T07:29:59.234" v="206"/>
        <pc:sldMkLst>
          <pc:docMk/>
          <pc:sldMk cId="813802571" sldId="307"/>
        </pc:sldMkLst>
        <pc:spChg chg="add mod">
          <ac:chgData name="" userId="" providerId="" clId="Web-{65A3DE72-AA49-4958-9475-1C0CBF5029B2}" dt="2018-02-05T07:29:20.577" v="191"/>
          <ac:spMkLst>
            <pc:docMk/>
            <pc:sldMk cId="813802571" sldId="307"/>
            <ac:spMk id="2" creationId="{158F4597-FD9E-4DCA-BB2E-15355A1AAAFF}"/>
          </ac:spMkLst>
        </pc:spChg>
        <pc:spChg chg="add mod">
          <ac:chgData name="" userId="" providerId="" clId="Web-{65A3DE72-AA49-4958-9475-1C0CBF5029B2}" dt="2018-02-05T07:29:33.187" v="198"/>
          <ac:spMkLst>
            <pc:docMk/>
            <pc:sldMk cId="813802571" sldId="307"/>
            <ac:spMk id="3" creationId="{2F8E8306-EA01-499A-8BDA-29DFC5112196}"/>
          </ac:spMkLst>
        </pc:spChg>
        <pc:spChg chg="add mod">
          <ac:chgData name="" userId="" providerId="" clId="Web-{65A3DE72-AA49-4958-9475-1C0CBF5029B2}" dt="2018-02-05T07:29:53.469" v="202"/>
          <ac:spMkLst>
            <pc:docMk/>
            <pc:sldMk cId="813802571" sldId="307"/>
            <ac:spMk id="5" creationId="{828F0417-4AF6-4808-B92E-D427204FCD94}"/>
          </ac:spMkLst>
        </pc:spChg>
        <pc:spChg chg="mod">
          <ac:chgData name="" userId="" providerId="" clId="Web-{65A3DE72-AA49-4958-9475-1C0CBF5029B2}" dt="2018-02-05T07:28:41.201" v="174"/>
          <ac:spMkLst>
            <pc:docMk/>
            <pc:sldMk cId="813802571" sldId="307"/>
            <ac:spMk id="10" creationId="{00000000-0000-0000-0000-000000000000}"/>
          </ac:spMkLst>
        </pc:spChg>
        <pc:picChg chg="del">
          <ac:chgData name="" userId="" providerId="" clId="Web-{65A3DE72-AA49-4958-9475-1C0CBF5029B2}" dt="2018-02-05T07:22:35.889" v="150"/>
          <ac:picMkLst>
            <pc:docMk/>
            <pc:sldMk cId="813802571" sldId="307"/>
            <ac:picMk id="4" creationId="{6574D5C4-CE7A-480A-9024-5B492B7F8950}"/>
          </ac:picMkLst>
        </pc:picChg>
        <pc:picChg chg="del">
          <ac:chgData name="" userId="" providerId="" clId="Web-{65A3DE72-AA49-4958-9475-1C0CBF5029B2}" dt="2018-02-05T07:22:36.202" v="151"/>
          <ac:picMkLst>
            <pc:docMk/>
            <pc:sldMk cId="813802571" sldId="307"/>
            <ac:picMk id="6" creationId="{17432689-EA04-4199-B60E-2D250306A2F9}"/>
          </ac:picMkLst>
        </pc:picChg>
      </pc:sldChg>
    </pc:docChg>
  </pc:docChgLst>
  <pc:docChgLst>
    <pc:chgData clId="Web-{BB7C69E1-4E9A-4446-BF55-F6315CE6225F}"/>
    <pc:docChg chg="addSld delSld modSld">
      <pc:chgData name="" userId="" providerId="" clId="Web-{BB7C69E1-4E9A-4446-BF55-F6315CE6225F}" dt="2018-02-01T15:46:29.763" v="717"/>
      <pc:docMkLst>
        <pc:docMk/>
      </pc:docMkLst>
      <pc:sldChg chg="addSp modSp addAnim modAnim">
        <pc:chgData name="" userId="" providerId="" clId="Web-{BB7C69E1-4E9A-4446-BF55-F6315CE6225F}" dt="2018-02-01T15:14:48.662" v="424"/>
        <pc:sldMkLst>
          <pc:docMk/>
          <pc:sldMk cId="1048422656" sldId="277"/>
        </pc:sldMkLst>
        <pc:spChg chg="add mod">
          <ac:chgData name="" userId="" providerId="" clId="Web-{BB7C69E1-4E9A-4446-BF55-F6315CE6225F}" dt="2018-02-01T15:10:28.983" v="301"/>
          <ac:spMkLst>
            <pc:docMk/>
            <pc:sldMk cId="1048422656" sldId="277"/>
            <ac:spMk id="2" creationId="{C8F5089D-536C-4306-95EF-AB8B1CDF3197}"/>
          </ac:spMkLst>
        </pc:spChg>
        <pc:spChg chg="add mod">
          <ac:chgData name="" userId="" providerId="" clId="Web-{BB7C69E1-4E9A-4446-BF55-F6315CE6225F}" dt="2018-02-01T14:56:18.759" v="58"/>
          <ac:spMkLst>
            <pc:docMk/>
            <pc:sldMk cId="1048422656" sldId="277"/>
            <ac:spMk id="3" creationId="{4358FEAF-1FC1-42A8-B6D8-9E64E5B0F58A}"/>
          </ac:spMkLst>
        </pc:spChg>
        <pc:spChg chg="add mod">
          <ac:chgData name="" userId="" providerId="" clId="Web-{BB7C69E1-4E9A-4446-BF55-F6315CE6225F}" dt="2018-02-01T15:14:48.662" v="424"/>
          <ac:spMkLst>
            <pc:docMk/>
            <pc:sldMk cId="1048422656" sldId="277"/>
            <ac:spMk id="4" creationId="{D1E488A2-FFEB-4C37-8F16-F0AC0C940806}"/>
          </ac:spMkLst>
        </pc:spChg>
        <pc:spChg chg="mod">
          <ac:chgData name="" userId="" providerId="" clId="Web-{BB7C69E1-4E9A-4446-BF55-F6315CE6225F}" dt="2018-02-01T14:56:58.445" v="84"/>
          <ac:spMkLst>
            <pc:docMk/>
            <pc:sldMk cId="1048422656" sldId="277"/>
            <ac:spMk id="10" creationId="{00000000-0000-0000-0000-000000000000}"/>
          </ac:spMkLst>
        </pc:spChg>
      </pc:sldChg>
      <pc:sldChg chg="add del replId">
        <pc:chgData name="" userId="" providerId="" clId="Web-{BB7C69E1-4E9A-4446-BF55-F6315CE6225F}" dt="2018-02-01T15:04:03.607" v="198"/>
        <pc:sldMkLst>
          <pc:docMk/>
          <pc:sldMk cId="1583511557" sldId="278"/>
        </pc:sldMkLst>
      </pc:sldChg>
      <pc:sldChg chg="add del replId">
        <pc:chgData name="" userId="" providerId="" clId="Web-{BB7C69E1-4E9A-4446-BF55-F6315CE6225F}" dt="2018-02-01T15:04:04.404" v="199"/>
        <pc:sldMkLst>
          <pc:docMk/>
          <pc:sldMk cId="375594219" sldId="279"/>
        </pc:sldMkLst>
      </pc:sldChg>
      <pc:sldChg chg="add del replId">
        <pc:chgData name="" userId="" providerId="" clId="Web-{BB7C69E1-4E9A-4446-BF55-F6315CE6225F}" dt="2018-02-01T15:04:04.951" v="200"/>
        <pc:sldMkLst>
          <pc:docMk/>
          <pc:sldMk cId="523039990" sldId="280"/>
        </pc:sldMkLst>
      </pc:sldChg>
      <pc:sldChg chg="add del replId">
        <pc:chgData name="" userId="" providerId="" clId="Web-{BB7C69E1-4E9A-4446-BF55-F6315CE6225F}" dt="2018-02-01T15:04:05.482" v="201"/>
        <pc:sldMkLst>
          <pc:docMk/>
          <pc:sldMk cId="3411829293" sldId="281"/>
        </pc:sldMkLst>
      </pc:sldChg>
      <pc:sldChg chg="add del replId">
        <pc:chgData name="" userId="" providerId="" clId="Web-{BB7C69E1-4E9A-4446-BF55-F6315CE6225F}" dt="2018-02-01T15:04:05.951" v="202"/>
        <pc:sldMkLst>
          <pc:docMk/>
          <pc:sldMk cId="4128007349" sldId="282"/>
        </pc:sldMkLst>
      </pc:sldChg>
      <pc:sldChg chg="add del replId">
        <pc:chgData name="" userId="" providerId="" clId="Web-{BB7C69E1-4E9A-4446-BF55-F6315CE6225F}" dt="2018-02-01T15:04:07.170" v="203"/>
        <pc:sldMkLst>
          <pc:docMk/>
          <pc:sldMk cId="1308865058" sldId="283"/>
        </pc:sldMkLst>
      </pc:sldChg>
      <pc:sldChg chg="add del replId">
        <pc:chgData name="" userId="" providerId="" clId="Web-{BB7C69E1-4E9A-4446-BF55-F6315CE6225F}" dt="2018-02-01T15:04:07.732" v="204"/>
        <pc:sldMkLst>
          <pc:docMk/>
          <pc:sldMk cId="4078048598" sldId="284"/>
        </pc:sldMkLst>
      </pc:sldChg>
      <pc:sldChg chg="add del replId">
        <pc:chgData name="" userId="" providerId="" clId="Web-{BB7C69E1-4E9A-4446-BF55-F6315CE6225F}" dt="2018-02-01T15:04:08.295" v="205"/>
        <pc:sldMkLst>
          <pc:docMk/>
          <pc:sldMk cId="2251868877" sldId="285"/>
        </pc:sldMkLst>
      </pc:sldChg>
      <pc:sldChg chg="add del replId">
        <pc:chgData name="" userId="" providerId="" clId="Web-{BB7C69E1-4E9A-4446-BF55-F6315CE6225F}" dt="2018-02-01T15:04:08.873" v="206"/>
        <pc:sldMkLst>
          <pc:docMk/>
          <pc:sldMk cId="2551483439" sldId="286"/>
        </pc:sldMkLst>
      </pc:sldChg>
      <pc:sldChg chg="add del replId">
        <pc:chgData name="" userId="" providerId="" clId="Web-{BB7C69E1-4E9A-4446-BF55-F6315CE6225F}" dt="2018-02-01T15:04:09.420" v="207"/>
        <pc:sldMkLst>
          <pc:docMk/>
          <pc:sldMk cId="3413561195" sldId="287"/>
        </pc:sldMkLst>
      </pc:sldChg>
      <pc:sldChg chg="add del replId">
        <pc:chgData name="" userId="" providerId="" clId="Web-{BB7C69E1-4E9A-4446-BF55-F6315CE6225F}" dt="2018-02-01T15:04:09.951" v="208"/>
        <pc:sldMkLst>
          <pc:docMk/>
          <pc:sldMk cId="1502123224" sldId="288"/>
        </pc:sldMkLst>
      </pc:sldChg>
      <pc:sldChg chg="add del replId">
        <pc:chgData name="" userId="" providerId="" clId="Web-{BB7C69E1-4E9A-4446-BF55-F6315CE6225F}" dt="2018-02-01T14:51:52.447" v="25"/>
        <pc:sldMkLst>
          <pc:docMk/>
          <pc:sldMk cId="3017338282" sldId="289"/>
        </pc:sldMkLst>
      </pc:sldChg>
      <pc:sldChg chg="add del replId">
        <pc:chgData name="" userId="" providerId="" clId="Web-{BB7C69E1-4E9A-4446-BF55-F6315CE6225F}" dt="2018-02-01T14:51:51.712" v="24"/>
        <pc:sldMkLst>
          <pc:docMk/>
          <pc:sldMk cId="2851587965" sldId="290"/>
        </pc:sldMkLst>
      </pc:sldChg>
      <pc:sldChg chg="add del replId">
        <pc:chgData name="" userId="" providerId="" clId="Web-{BB7C69E1-4E9A-4446-BF55-F6315CE6225F}" dt="2018-02-01T14:51:50.119" v="23"/>
        <pc:sldMkLst>
          <pc:docMk/>
          <pc:sldMk cId="4015153748" sldId="291"/>
        </pc:sldMkLst>
      </pc:sldChg>
      <pc:sldChg chg="add del replId">
        <pc:chgData name="" userId="" providerId="" clId="Web-{BB7C69E1-4E9A-4446-BF55-F6315CE6225F}" dt="2018-02-01T15:04:10.920" v="209"/>
        <pc:sldMkLst>
          <pc:docMk/>
          <pc:sldMk cId="2116951294" sldId="292"/>
        </pc:sldMkLst>
      </pc:sldChg>
      <pc:sldChg chg="add del replId">
        <pc:chgData name="" userId="" providerId="" clId="Web-{BB7C69E1-4E9A-4446-BF55-F6315CE6225F}" dt="2018-02-01T15:04:11.545" v="210"/>
        <pc:sldMkLst>
          <pc:docMk/>
          <pc:sldMk cId="186586449" sldId="293"/>
        </pc:sldMkLst>
      </pc:sldChg>
      <pc:sldChg chg="addSp delSp modSp add replId">
        <pc:chgData name="" userId="" providerId="" clId="Web-{BB7C69E1-4E9A-4446-BF55-F6315CE6225F}" dt="2018-02-01T15:14:37.444" v="413"/>
        <pc:sldMkLst>
          <pc:docMk/>
          <pc:sldMk cId="3398041792" sldId="294"/>
        </pc:sldMkLst>
        <pc:spChg chg="del">
          <ac:chgData name="" userId="" providerId="" clId="Web-{BB7C69E1-4E9A-4446-BF55-F6315CE6225F}" dt="2018-02-01T14:57:42.771" v="92"/>
          <ac:spMkLst>
            <pc:docMk/>
            <pc:sldMk cId="3398041792" sldId="294"/>
            <ac:spMk id="2" creationId="{C8F5089D-536C-4306-95EF-AB8B1CDF3197}"/>
          </ac:spMkLst>
        </pc:spChg>
        <pc:spChg chg="mod">
          <ac:chgData name="" userId="" providerId="" clId="Web-{BB7C69E1-4E9A-4446-BF55-F6315CE6225F}" dt="2018-02-01T14:58:44.941" v="117"/>
          <ac:spMkLst>
            <pc:docMk/>
            <pc:sldMk cId="3398041792" sldId="294"/>
            <ac:spMk id="3" creationId="{4358FEAF-1FC1-42A8-B6D8-9E64E5B0F58A}"/>
          </ac:spMkLst>
        </pc:spChg>
        <pc:spChg chg="add mod">
          <ac:chgData name="" userId="" providerId="" clId="Web-{BB7C69E1-4E9A-4446-BF55-F6315CE6225F}" dt="2018-02-01T15:11:27.223" v="311"/>
          <ac:spMkLst>
            <pc:docMk/>
            <pc:sldMk cId="3398041792" sldId="294"/>
            <ac:spMk id="4" creationId="{91083905-3091-49EA-AAC9-2B6B4B2B37DE}"/>
          </ac:spMkLst>
        </pc:spChg>
        <pc:spChg chg="add mod">
          <ac:chgData name="" userId="" providerId="" clId="Web-{BB7C69E1-4E9A-4446-BF55-F6315CE6225F}" dt="2018-02-01T15:14:37.444" v="413"/>
          <ac:spMkLst>
            <pc:docMk/>
            <pc:sldMk cId="3398041792" sldId="294"/>
            <ac:spMk id="5" creationId="{3898DEA6-FAFB-4F69-B920-CD418F775AFB}"/>
          </ac:spMkLst>
        </pc:spChg>
        <pc:spChg chg="mod">
          <ac:chgData name="" userId="" providerId="" clId="Web-{BB7C69E1-4E9A-4446-BF55-F6315CE6225F}" dt="2018-02-01T14:57:40.318" v="90"/>
          <ac:spMkLst>
            <pc:docMk/>
            <pc:sldMk cId="3398041792" sldId="294"/>
            <ac:spMk id="10" creationId="{00000000-0000-0000-0000-000000000000}"/>
          </ac:spMkLst>
        </pc:spChg>
      </pc:sldChg>
      <pc:sldChg chg="add del replId">
        <pc:chgData name="" userId="" providerId="" clId="Web-{BB7C69E1-4E9A-4446-BF55-F6315CE6225F}" dt="2018-02-01T14:51:48.790" v="22"/>
        <pc:sldMkLst>
          <pc:docMk/>
          <pc:sldMk cId="3537630222" sldId="294"/>
        </pc:sldMkLst>
      </pc:sldChg>
      <pc:sldChg chg="addSp delSp modSp add replId">
        <pc:chgData name="" userId="" providerId="" clId="Web-{BB7C69E1-4E9A-4446-BF55-F6315CE6225F}" dt="2018-02-01T15:14:25.867" v="402"/>
        <pc:sldMkLst>
          <pc:docMk/>
          <pc:sldMk cId="770256581" sldId="295"/>
        </pc:sldMkLst>
        <pc:spChg chg="add mod">
          <ac:chgData name="" userId="" providerId="" clId="Web-{BB7C69E1-4E9A-4446-BF55-F6315CE6225F}" dt="2018-02-01T15:12:07.774" v="322"/>
          <ac:spMkLst>
            <pc:docMk/>
            <pc:sldMk cId="770256581" sldId="295"/>
            <ac:spMk id="2" creationId="{697A9D43-2F1C-41F8-8BE7-742D517CF2EB}"/>
          </ac:spMkLst>
        </pc:spChg>
        <pc:spChg chg="del mod">
          <ac:chgData name="" userId="" providerId="" clId="Web-{BB7C69E1-4E9A-4446-BF55-F6315CE6225F}" dt="2018-02-01T14:59:57.969" v="133"/>
          <ac:spMkLst>
            <pc:docMk/>
            <pc:sldMk cId="770256581" sldId="295"/>
            <ac:spMk id="4" creationId="{91083905-3091-49EA-AAC9-2B6B4B2B37DE}"/>
          </ac:spMkLst>
        </pc:spChg>
        <pc:spChg chg="add mod">
          <ac:chgData name="" userId="" providerId="" clId="Web-{BB7C69E1-4E9A-4446-BF55-F6315CE6225F}" dt="2018-02-01T15:14:25.867" v="402"/>
          <ac:spMkLst>
            <pc:docMk/>
            <pc:sldMk cId="770256581" sldId="295"/>
            <ac:spMk id="5" creationId="{CC601FBA-3206-4D91-970A-9FFEDCE2CD55}"/>
          </ac:spMkLst>
        </pc:spChg>
        <pc:spChg chg="mod">
          <ac:chgData name="" userId="" providerId="" clId="Web-{BB7C69E1-4E9A-4446-BF55-F6315CE6225F}" dt="2018-02-01T14:59:48.376" v="125"/>
          <ac:spMkLst>
            <pc:docMk/>
            <pc:sldMk cId="770256581" sldId="295"/>
            <ac:spMk id="10" creationId="{00000000-0000-0000-0000-000000000000}"/>
          </ac:spMkLst>
        </pc:spChg>
      </pc:sldChg>
      <pc:sldChg chg="addSp delSp modSp add replId delAnim">
        <pc:chgData name="" userId="" providerId="" clId="Web-{BB7C69E1-4E9A-4446-BF55-F6315CE6225F}" dt="2018-02-01T15:14:12.524" v="385"/>
        <pc:sldMkLst>
          <pc:docMk/>
          <pc:sldMk cId="883709106" sldId="296"/>
        </pc:sldMkLst>
        <pc:spChg chg="del">
          <ac:chgData name="" userId="" providerId="" clId="Web-{BB7C69E1-4E9A-4446-BF55-F6315CE6225F}" dt="2018-02-01T15:02:24.706" v="160"/>
          <ac:spMkLst>
            <pc:docMk/>
            <pc:sldMk cId="883709106" sldId="296"/>
            <ac:spMk id="2" creationId="{697A9D43-2F1C-41F8-8BE7-742D517CF2EB}"/>
          </ac:spMkLst>
        </pc:spChg>
        <pc:spChg chg="del mod">
          <ac:chgData name="" userId="" providerId="" clId="Web-{BB7C69E1-4E9A-4446-BF55-F6315CE6225F}" dt="2018-02-01T15:03:24.576" v="195"/>
          <ac:spMkLst>
            <pc:docMk/>
            <pc:sldMk cId="883709106" sldId="296"/>
            <ac:spMk id="3" creationId="{4358FEAF-1FC1-42A8-B6D8-9E64E5B0F58A}"/>
          </ac:spMkLst>
        </pc:spChg>
        <pc:spChg chg="add mod">
          <ac:chgData name="" userId="" providerId="" clId="Web-{BB7C69E1-4E9A-4446-BF55-F6315CE6225F}" dt="2018-02-01T15:12:32.134" v="333"/>
          <ac:spMkLst>
            <pc:docMk/>
            <pc:sldMk cId="883709106" sldId="296"/>
            <ac:spMk id="4" creationId="{F4D83C9F-3B90-42BD-BD26-55A37FF8126F}"/>
          </ac:spMkLst>
        </pc:spChg>
        <pc:spChg chg="add mod">
          <ac:chgData name="" userId="" providerId="" clId="Web-{BB7C69E1-4E9A-4446-BF55-F6315CE6225F}" dt="2018-02-01T15:03:32.607" v="196"/>
          <ac:spMkLst>
            <pc:docMk/>
            <pc:sldMk cId="883709106" sldId="296"/>
            <ac:spMk id="5" creationId="{B24A7126-CFD6-4F53-A619-BA6C74742E01}"/>
          </ac:spMkLst>
        </pc:spChg>
        <pc:spChg chg="add mod">
          <ac:chgData name="" userId="" providerId="" clId="Web-{BB7C69E1-4E9A-4446-BF55-F6315CE6225F}" dt="2018-02-01T15:14:12.524" v="385"/>
          <ac:spMkLst>
            <pc:docMk/>
            <pc:sldMk cId="883709106" sldId="296"/>
            <ac:spMk id="6" creationId="{2697DA5B-1F50-473A-B6E9-1EB6C56AEE7B}"/>
          </ac:spMkLst>
        </pc:spChg>
        <pc:spChg chg="mod">
          <ac:chgData name="" userId="" providerId="" clId="Web-{BB7C69E1-4E9A-4446-BF55-F6315CE6225F}" dt="2018-02-01T15:02:23.330" v="158"/>
          <ac:spMkLst>
            <pc:docMk/>
            <pc:sldMk cId="883709106" sldId="296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13:33.943" v="369"/>
        <pc:sldMkLst>
          <pc:docMk/>
          <pc:sldMk cId="4293475007" sldId="297"/>
        </pc:sldMkLst>
        <pc:spChg chg="add mod">
          <ac:chgData name="" userId="" providerId="" clId="Web-{BB7C69E1-4E9A-4446-BF55-F6315CE6225F}" dt="2018-02-01T15:13:13.319" v="351"/>
          <ac:spMkLst>
            <pc:docMk/>
            <pc:sldMk cId="4293475007" sldId="297"/>
            <ac:spMk id="2" creationId="{D9F89148-B398-44EF-AEA9-A46BFAB53F22}"/>
          </ac:spMkLst>
        </pc:spChg>
        <pc:spChg chg="add mod">
          <ac:chgData name="" userId="" providerId="" clId="Web-{BB7C69E1-4E9A-4446-BF55-F6315CE6225F}" dt="2018-02-01T15:05:47.328" v="242"/>
          <ac:spMkLst>
            <pc:docMk/>
            <pc:sldMk cId="4293475007" sldId="297"/>
            <ac:spMk id="3" creationId="{01C59232-1EC5-4317-B798-BAB22A3BDB12}"/>
          </ac:spMkLst>
        </pc:spChg>
        <pc:spChg chg="del">
          <ac:chgData name="" userId="" providerId="" clId="Web-{BB7C69E1-4E9A-4446-BF55-F6315CE6225F}" dt="2018-02-01T15:05:14.250" v="233"/>
          <ac:spMkLst>
            <pc:docMk/>
            <pc:sldMk cId="4293475007" sldId="297"/>
            <ac:spMk id="4" creationId="{F4D83C9F-3B90-42BD-BD26-55A37FF8126F}"/>
          </ac:spMkLst>
        </pc:spChg>
        <pc:spChg chg="del">
          <ac:chgData name="" userId="" providerId="" clId="Web-{BB7C69E1-4E9A-4446-BF55-F6315CE6225F}" dt="2018-02-01T15:05:41.156" v="239"/>
          <ac:spMkLst>
            <pc:docMk/>
            <pc:sldMk cId="4293475007" sldId="297"/>
            <ac:spMk id="5" creationId="{B24A7126-CFD6-4F53-A619-BA6C74742E01}"/>
          </ac:spMkLst>
        </pc:spChg>
        <pc:spChg chg="add mod">
          <ac:chgData name="" userId="" providerId="" clId="Web-{BB7C69E1-4E9A-4446-BF55-F6315CE6225F}" dt="2018-02-01T15:13:33.943" v="369"/>
          <ac:spMkLst>
            <pc:docMk/>
            <pc:sldMk cId="4293475007" sldId="297"/>
            <ac:spMk id="6" creationId="{6CD497A7-8F3E-4DC8-A02F-D35903E84F76}"/>
          </ac:spMkLst>
        </pc:spChg>
        <pc:spChg chg="mod">
          <ac:chgData name="" userId="" providerId="" clId="Web-{BB7C69E1-4E9A-4446-BF55-F6315CE6225F}" dt="2018-02-01T15:04:37.216" v="231"/>
          <ac:spMkLst>
            <pc:docMk/>
            <pc:sldMk cId="4293475007" sldId="297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15:31.124" v="445"/>
        <pc:sldMkLst>
          <pc:docMk/>
          <pc:sldMk cId="1439593724" sldId="298"/>
        </pc:sldMkLst>
        <pc:spChg chg="del">
          <ac:chgData name="" userId="" providerId="" clId="Web-{BB7C69E1-4E9A-4446-BF55-F6315CE6225F}" dt="2018-02-01T15:09:17.184" v="264"/>
          <ac:spMkLst>
            <pc:docMk/>
            <pc:sldMk cId="1439593724" sldId="298"/>
            <ac:spMk id="2" creationId="{D9F89148-B398-44EF-AEA9-A46BFAB53F22}"/>
          </ac:spMkLst>
        </pc:spChg>
        <pc:spChg chg="del">
          <ac:chgData name="" userId="" providerId="" clId="Web-{BB7C69E1-4E9A-4446-BF55-F6315CE6225F}" dt="2018-02-01T15:09:48.184" v="297"/>
          <ac:spMkLst>
            <pc:docMk/>
            <pc:sldMk cId="1439593724" sldId="298"/>
            <ac:spMk id="3" creationId="{01C59232-1EC5-4317-B798-BAB22A3BDB12}"/>
          </ac:spMkLst>
        </pc:spChg>
        <pc:spChg chg="add mod">
          <ac:chgData name="" userId="" providerId="" clId="Web-{BB7C69E1-4E9A-4446-BF55-F6315CE6225F}" dt="2018-02-01T15:14:55.068" v="425"/>
          <ac:spMkLst>
            <pc:docMk/>
            <pc:sldMk cId="1439593724" sldId="298"/>
            <ac:spMk id="4" creationId="{DBAE05DA-3B0F-40C6-8278-6433A7887039}"/>
          </ac:spMkLst>
        </pc:spChg>
        <pc:spChg chg="add mod">
          <ac:chgData name="" userId="" providerId="" clId="Web-{BB7C69E1-4E9A-4446-BF55-F6315CE6225F}" dt="2018-02-01T15:09:54.324" v="300"/>
          <ac:spMkLst>
            <pc:docMk/>
            <pc:sldMk cId="1439593724" sldId="298"/>
            <ac:spMk id="5" creationId="{6F42053E-E3CF-47C1-AE3C-BF82D80B1342}"/>
          </ac:spMkLst>
        </pc:spChg>
        <pc:spChg chg="add mod">
          <ac:chgData name="" userId="" providerId="" clId="Web-{BB7C69E1-4E9A-4446-BF55-F6315CE6225F}" dt="2018-02-01T15:15:31.124" v="445"/>
          <ac:spMkLst>
            <pc:docMk/>
            <pc:sldMk cId="1439593724" sldId="298"/>
            <ac:spMk id="6" creationId="{2AD3B41B-B753-47CF-831C-31F5F2CA982D}"/>
          </ac:spMkLst>
        </pc:spChg>
        <pc:spChg chg="mod">
          <ac:chgData name="" userId="" providerId="" clId="Web-{BB7C69E1-4E9A-4446-BF55-F6315CE6225F}" dt="2018-02-01T15:09:16.888" v="262"/>
          <ac:spMkLst>
            <pc:docMk/>
            <pc:sldMk cId="1439593724" sldId="298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21:11.119" v="537"/>
        <pc:sldMkLst>
          <pc:docMk/>
          <pc:sldMk cId="1058247761" sldId="299"/>
        </pc:sldMkLst>
        <pc:spChg chg="add mod">
          <ac:chgData name="" userId="" providerId="" clId="Web-{BB7C69E1-4E9A-4446-BF55-F6315CE6225F}" dt="2018-02-01T15:19:49.487" v="512"/>
          <ac:spMkLst>
            <pc:docMk/>
            <pc:sldMk cId="1058247761" sldId="299"/>
            <ac:spMk id="2" creationId="{6047C8B9-0E89-490F-8049-6B4488738935}"/>
          </ac:spMkLst>
        </pc:spChg>
        <pc:spChg chg="add mod">
          <ac:chgData name="" userId="" providerId="" clId="Web-{BB7C69E1-4E9A-4446-BF55-F6315CE6225F}" dt="2018-02-01T15:20:02.144" v="525"/>
          <ac:spMkLst>
            <pc:docMk/>
            <pc:sldMk cId="1058247761" sldId="299"/>
            <ac:spMk id="3" creationId="{4B7D57D7-AE3C-498A-8BBD-D8E57B589157}"/>
          </ac:spMkLst>
        </pc:spChg>
        <pc:spChg chg="del">
          <ac:chgData name="" userId="" providerId="" clId="Web-{BB7C69E1-4E9A-4446-BF55-F6315CE6225F}" dt="2018-02-01T15:16:25.488" v="474"/>
          <ac:spMkLst>
            <pc:docMk/>
            <pc:sldMk cId="1058247761" sldId="299"/>
            <ac:spMk id="4" creationId="{DBAE05DA-3B0F-40C6-8278-6433A7887039}"/>
          </ac:spMkLst>
        </pc:spChg>
        <pc:spChg chg="mod">
          <ac:chgData name="" userId="" providerId="" clId="Web-{BB7C69E1-4E9A-4446-BF55-F6315CE6225F}" dt="2018-02-01T15:19:17.140" v="480"/>
          <ac:spMkLst>
            <pc:docMk/>
            <pc:sldMk cId="1058247761" sldId="299"/>
            <ac:spMk id="5" creationId="{6F42053E-E3CF-47C1-AE3C-BF82D80B1342}"/>
          </ac:spMkLst>
        </pc:spChg>
        <pc:spChg chg="del">
          <ac:chgData name="" userId="" providerId="" clId="Web-{BB7C69E1-4E9A-4446-BF55-F6315CE6225F}" dt="2018-02-01T15:16:27.284" v="475"/>
          <ac:spMkLst>
            <pc:docMk/>
            <pc:sldMk cId="1058247761" sldId="299"/>
            <ac:spMk id="6" creationId="{2AD3B41B-B753-47CF-831C-31F5F2CA982D}"/>
          </ac:spMkLst>
        </pc:spChg>
        <pc:spChg chg="mod">
          <ac:chgData name="" userId="" providerId="" clId="Web-{BB7C69E1-4E9A-4446-BF55-F6315CE6225F}" dt="2018-02-01T15:21:11.119" v="537"/>
          <ac:spMkLst>
            <pc:docMk/>
            <pc:sldMk cId="1058247761" sldId="299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28:31.578" v="668"/>
        <pc:sldMkLst>
          <pc:docMk/>
          <pc:sldMk cId="155171937" sldId="300"/>
        </pc:sldMkLst>
        <pc:spChg chg="del">
          <ac:chgData name="" userId="" providerId="" clId="Web-{BB7C69E1-4E9A-4446-BF55-F6315CE6225F}" dt="2018-02-01T15:21:15.948" v="539"/>
          <ac:spMkLst>
            <pc:docMk/>
            <pc:sldMk cId="155171937" sldId="300"/>
            <ac:spMk id="2" creationId="{6047C8B9-0E89-490F-8049-6B4488738935}"/>
          </ac:spMkLst>
        </pc:spChg>
        <pc:spChg chg="del">
          <ac:chgData name="" userId="" providerId="" clId="Web-{BB7C69E1-4E9A-4446-BF55-F6315CE6225F}" dt="2018-02-01T15:22:57.109" v="579"/>
          <ac:spMkLst>
            <pc:docMk/>
            <pc:sldMk cId="155171937" sldId="300"/>
            <ac:spMk id="3" creationId="{4B7D57D7-AE3C-498A-8BBD-D8E57B589157}"/>
          </ac:spMkLst>
        </pc:spChg>
        <pc:spChg chg="add mod">
          <ac:chgData name="" userId="" providerId="" clId="Web-{BB7C69E1-4E9A-4446-BF55-F6315CE6225F}" dt="2018-02-01T15:22:56.734" v="577"/>
          <ac:spMkLst>
            <pc:docMk/>
            <pc:sldMk cId="155171937" sldId="300"/>
            <ac:spMk id="4" creationId="{D0AB6AA3-8071-4F17-A9B0-D095B3D58EC7}"/>
          </ac:spMkLst>
        </pc:spChg>
        <pc:spChg chg="mod">
          <ac:chgData name="" userId="" providerId="" clId="Web-{BB7C69E1-4E9A-4446-BF55-F6315CE6225F}" dt="2018-02-01T15:28:31.578" v="668"/>
          <ac:spMkLst>
            <pc:docMk/>
            <pc:sldMk cId="155171937" sldId="300"/>
            <ac:spMk id="5" creationId="{6F42053E-E3CF-47C1-AE3C-BF82D80B1342}"/>
          </ac:spMkLst>
        </pc:spChg>
        <pc:spChg chg="add mod">
          <ac:chgData name="" userId="" providerId="" clId="Web-{BB7C69E1-4E9A-4446-BF55-F6315CE6225F}" dt="2018-02-01T15:23:17.392" v="593"/>
          <ac:spMkLst>
            <pc:docMk/>
            <pc:sldMk cId="155171937" sldId="300"/>
            <ac:spMk id="6" creationId="{7D55F6AA-E40E-49FF-B633-941CE8122C36}"/>
          </ac:spMkLst>
        </pc:spChg>
        <pc:spChg chg="mod">
          <ac:chgData name="" userId="" providerId="" clId="Web-{BB7C69E1-4E9A-4446-BF55-F6315CE6225F}" dt="2018-02-01T15:21:08.212" v="535"/>
          <ac:spMkLst>
            <pc:docMk/>
            <pc:sldMk cId="155171937" sldId="300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28:18.406" v="655"/>
        <pc:sldMkLst>
          <pc:docMk/>
          <pc:sldMk cId="3097652856" sldId="301"/>
        </pc:sldMkLst>
        <pc:spChg chg="add mod">
          <ac:chgData name="" userId="" providerId="" clId="Web-{BB7C69E1-4E9A-4446-BF55-F6315CE6225F}" dt="2018-02-01T15:25:19.773" v="623"/>
          <ac:spMkLst>
            <pc:docMk/>
            <pc:sldMk cId="3097652856" sldId="301"/>
            <ac:spMk id="2" creationId="{FA70C076-BE2B-4DF7-B74E-968A7F273484}"/>
          </ac:spMkLst>
        </pc:spChg>
        <pc:spChg chg="add mod">
          <ac:chgData name="" userId="" providerId="" clId="Web-{BB7C69E1-4E9A-4446-BF55-F6315CE6225F}" dt="2018-02-01T15:25:36.285" v="640"/>
          <ac:spMkLst>
            <pc:docMk/>
            <pc:sldMk cId="3097652856" sldId="301"/>
            <ac:spMk id="3" creationId="{1E62B21C-50C2-4A5D-B140-A63E7BBD938C}"/>
          </ac:spMkLst>
        </pc:spChg>
        <pc:spChg chg="del">
          <ac:chgData name="" userId="" providerId="" clId="Web-{BB7C69E1-4E9A-4446-BF55-F6315CE6225F}" dt="2018-02-01T15:24:54.694" v="599"/>
          <ac:spMkLst>
            <pc:docMk/>
            <pc:sldMk cId="3097652856" sldId="301"/>
            <ac:spMk id="4" creationId="{D0AB6AA3-8071-4F17-A9B0-D095B3D58EC7}"/>
          </ac:spMkLst>
        </pc:spChg>
        <pc:spChg chg="mod">
          <ac:chgData name="" userId="" providerId="" clId="Web-{BB7C69E1-4E9A-4446-BF55-F6315CE6225F}" dt="2018-02-01T15:28:18.406" v="655"/>
          <ac:spMkLst>
            <pc:docMk/>
            <pc:sldMk cId="3097652856" sldId="301"/>
            <ac:spMk id="5" creationId="{6F42053E-E3CF-47C1-AE3C-BF82D80B1342}"/>
          </ac:spMkLst>
        </pc:spChg>
        <pc:spChg chg="del mod">
          <ac:chgData name="" userId="" providerId="" clId="Web-{BB7C69E1-4E9A-4446-BF55-F6315CE6225F}" dt="2018-02-01T15:25:23.809" v="629"/>
          <ac:spMkLst>
            <pc:docMk/>
            <pc:sldMk cId="3097652856" sldId="301"/>
            <ac:spMk id="6" creationId="{7D55F6AA-E40E-49FF-B633-941CE8122C36}"/>
          </ac:spMkLst>
        </pc:spChg>
        <pc:spChg chg="mod">
          <ac:chgData name="" userId="" providerId="" clId="Web-{BB7C69E1-4E9A-4446-BF55-F6315CE6225F}" dt="2018-02-01T15:24:52.162" v="597"/>
          <ac:spMkLst>
            <pc:docMk/>
            <pc:sldMk cId="3097652856" sldId="301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30:13.796" v="703"/>
        <pc:sldMkLst>
          <pc:docMk/>
          <pc:sldMk cId="2489284809" sldId="302"/>
        </pc:sldMkLst>
        <pc:spChg chg="del">
          <ac:chgData name="" userId="" providerId="" clId="Web-{BB7C69E1-4E9A-4446-BF55-F6315CE6225F}" dt="2018-02-01T15:26:31.886" v="646"/>
          <ac:spMkLst>
            <pc:docMk/>
            <pc:sldMk cId="2489284809" sldId="302"/>
            <ac:spMk id="2" creationId="{FA70C076-BE2B-4DF7-B74E-968A7F273484}"/>
          </ac:spMkLst>
        </pc:spChg>
        <pc:spChg chg="del">
          <ac:chgData name="" userId="" providerId="" clId="Web-{BB7C69E1-4E9A-4446-BF55-F6315CE6225F}" dt="2018-02-01T15:29:40.093" v="686"/>
          <ac:spMkLst>
            <pc:docMk/>
            <pc:sldMk cId="2489284809" sldId="302"/>
            <ac:spMk id="3" creationId="{1E62B21C-50C2-4A5D-B140-A63E7BBD938C}"/>
          </ac:spMkLst>
        </pc:spChg>
        <pc:spChg chg="add mod">
          <ac:chgData name="" userId="" providerId="" clId="Web-{BB7C69E1-4E9A-4446-BF55-F6315CE6225F}" dt="2018-02-01T15:29:39.828" v="684"/>
          <ac:spMkLst>
            <pc:docMk/>
            <pc:sldMk cId="2489284809" sldId="302"/>
            <ac:spMk id="4" creationId="{A3EA520C-1EF0-4C66-B958-5A8BEB06BFC1}"/>
          </ac:spMkLst>
        </pc:spChg>
        <pc:spChg chg="del">
          <ac:chgData name="" userId="" providerId="" clId="Web-{BB7C69E1-4E9A-4446-BF55-F6315CE6225F}" dt="2018-02-01T15:30:07.843" v="700"/>
          <ac:spMkLst>
            <pc:docMk/>
            <pc:sldMk cId="2489284809" sldId="302"/>
            <ac:spMk id="5" creationId="{6F42053E-E3CF-47C1-AE3C-BF82D80B1342}"/>
          </ac:spMkLst>
        </pc:spChg>
        <pc:spChg chg="add mod">
          <ac:chgData name="" userId="" providerId="" clId="Web-{BB7C69E1-4E9A-4446-BF55-F6315CE6225F}" dt="2018-02-01T15:30:07.109" v="698"/>
          <ac:spMkLst>
            <pc:docMk/>
            <pc:sldMk cId="2489284809" sldId="302"/>
            <ac:spMk id="6" creationId="{A14DB24B-B113-4B0E-85F5-FEFBD2C9D208}"/>
          </ac:spMkLst>
        </pc:spChg>
        <pc:spChg chg="add mod">
          <ac:chgData name="" userId="" providerId="" clId="Web-{BB7C69E1-4E9A-4446-BF55-F6315CE6225F}" dt="2018-02-01T15:30:13.796" v="703"/>
          <ac:spMkLst>
            <pc:docMk/>
            <pc:sldMk cId="2489284809" sldId="302"/>
            <ac:spMk id="7" creationId="{F6364509-E9C8-4A11-A469-42ECF3C5A402}"/>
          </ac:spMkLst>
        </pc:spChg>
        <pc:spChg chg="mod">
          <ac:chgData name="" userId="" providerId="" clId="Web-{BB7C69E1-4E9A-4446-BF55-F6315CE6225F}" dt="2018-02-01T15:26:31.417" v="644"/>
          <ac:spMkLst>
            <pc:docMk/>
            <pc:sldMk cId="2489284809" sldId="302"/>
            <ac:spMk id="10" creationId="{00000000-0000-0000-0000-000000000000}"/>
          </ac:spMkLst>
        </pc:spChg>
      </pc:sldChg>
      <pc:sldChg chg="delSp modSp add replId">
        <pc:chgData name="" userId="" providerId="" clId="Web-{BB7C69E1-4E9A-4446-BF55-F6315CE6225F}" dt="2018-02-01T15:46:29.763" v="716"/>
        <pc:sldMkLst>
          <pc:docMk/>
          <pc:sldMk cId="2788658050" sldId="303"/>
        </pc:sldMkLst>
        <pc:spChg chg="del">
          <ac:chgData name="" userId="" providerId="" clId="Web-{BB7C69E1-4E9A-4446-BF55-F6315CE6225F}" dt="2018-02-01T15:31:20.626" v="709"/>
          <ac:spMkLst>
            <pc:docMk/>
            <pc:sldMk cId="2788658050" sldId="303"/>
            <ac:spMk id="4" creationId="{A3EA520C-1EF0-4C66-B958-5A8BEB06BFC1}"/>
          </ac:spMkLst>
        </pc:spChg>
        <pc:spChg chg="del mod">
          <ac:chgData name="" userId="" providerId="" clId="Web-{BB7C69E1-4E9A-4446-BF55-F6315CE6225F}" dt="2018-02-01T15:31:20.033" v="708"/>
          <ac:spMkLst>
            <pc:docMk/>
            <pc:sldMk cId="2788658050" sldId="303"/>
            <ac:spMk id="6" creationId="{A14DB24B-B113-4B0E-85F5-FEFBD2C9D208}"/>
          </ac:spMkLst>
        </pc:spChg>
        <pc:spChg chg="del">
          <ac:chgData name="" userId="" providerId="" clId="Web-{BB7C69E1-4E9A-4446-BF55-F6315CE6225F}" dt="2018-02-01T15:31:17.736" v="705"/>
          <ac:spMkLst>
            <pc:docMk/>
            <pc:sldMk cId="2788658050" sldId="303"/>
            <ac:spMk id="7" creationId="{F6364509-E9C8-4A11-A469-42ECF3C5A402}"/>
          </ac:spMkLst>
        </pc:spChg>
        <pc:spChg chg="mod">
          <ac:chgData name="" userId="" providerId="" clId="Web-{BB7C69E1-4E9A-4446-BF55-F6315CE6225F}" dt="2018-02-01T15:46:29.763" v="716"/>
          <ac:spMkLst>
            <pc:docMk/>
            <pc:sldMk cId="2788658050" sldId="303"/>
            <ac:spMk id="10" creationId="{00000000-0000-0000-0000-000000000000}"/>
          </ac:spMkLst>
        </pc:spChg>
      </pc:sldChg>
    </pc:docChg>
  </pc:docChgLst>
  <pc:docChgLst>
    <pc:chgData clId="Web-{65A52E28-4C10-44BB-ADDC-0EBB75DC0906}"/>
    <pc:docChg chg="addSld modSld">
      <pc:chgData name="" userId="" providerId="" clId="Web-{65A52E28-4C10-44BB-ADDC-0EBB75DC0906}" dt="2018-02-02T12:01:52.604" v="21"/>
      <pc:docMkLst>
        <pc:docMk/>
      </pc:docMkLst>
      <pc:sldChg chg="addSp delSp modSp add replId">
        <pc:chgData name="" userId="" providerId="" clId="Web-{65A52E28-4C10-44BB-ADDC-0EBB75DC0906}" dt="2018-02-02T12:01:52.604" v="21"/>
        <pc:sldMkLst>
          <pc:docMk/>
          <pc:sldMk cId="4035772184" sldId="304"/>
        </pc:sldMkLst>
        <pc:spChg chg="del">
          <ac:chgData name="" userId="" providerId="" clId="Web-{65A52E28-4C10-44BB-ADDC-0EBB75DC0906}" dt="2018-02-02T11:56:45.103" v="13"/>
          <ac:spMkLst>
            <pc:docMk/>
            <pc:sldMk cId="4035772184" sldId="304"/>
            <ac:spMk id="2" creationId="{9493624B-4447-4977-8CE8-42626BDDAC1E}"/>
          </ac:spMkLst>
        </pc:spChg>
        <pc:spChg chg="del">
          <ac:chgData name="" userId="" providerId="" clId="Web-{65A52E28-4C10-44BB-ADDC-0EBB75DC0906}" dt="2018-02-02T11:56:38.931" v="12"/>
          <ac:spMkLst>
            <pc:docMk/>
            <pc:sldMk cId="4035772184" sldId="304"/>
            <ac:spMk id="3" creationId="{745FD6DD-C9FC-4126-9888-22A4ED3ABBED}"/>
          </ac:spMkLst>
        </pc:spChg>
        <pc:spChg chg="mod">
          <ac:chgData name="" userId="" providerId="" clId="Web-{65A52E28-4C10-44BB-ADDC-0EBB75DC0906}" dt="2018-02-02T11:56:35.384" v="9"/>
          <ac:spMkLst>
            <pc:docMk/>
            <pc:sldMk cId="4035772184" sldId="304"/>
            <ac:spMk id="10" creationId="{00000000-0000-0000-0000-000000000000}"/>
          </ac:spMkLst>
        </pc:spChg>
        <pc:picChg chg="add mod">
          <ac:chgData name="" userId="" providerId="" clId="Web-{65A52E28-4C10-44BB-ADDC-0EBB75DC0906}" dt="2018-02-02T12:01:52.604" v="20"/>
          <ac:picMkLst>
            <pc:docMk/>
            <pc:sldMk cId="4035772184" sldId="304"/>
            <ac:picMk id="4" creationId="{6574D5C4-CE7A-480A-9024-5B492B7F8950}"/>
          </ac:picMkLst>
        </pc:picChg>
        <pc:picChg chg="add mod">
          <ac:chgData name="" userId="" providerId="" clId="Web-{65A52E28-4C10-44BB-ADDC-0EBB75DC0906}" dt="2018-02-02T12:01:52.604" v="21"/>
          <ac:picMkLst>
            <pc:docMk/>
            <pc:sldMk cId="4035772184" sldId="304"/>
            <ac:picMk id="6" creationId="{17432689-EA04-4199-B60E-2D250306A2F9}"/>
          </ac:picMkLst>
        </pc:picChg>
      </pc:sldChg>
    </pc:docChg>
  </pc:docChgLst>
  <pc:docChgLst>
    <pc:chgData clId="Web-{46D75BB6-A3E6-4989-960A-E018ED58842E}"/>
    <pc:docChg chg="addSld modSld">
      <pc:chgData name="" userId="" providerId="" clId="Web-{46D75BB6-A3E6-4989-960A-E018ED58842E}" dt="2018-02-07T07:38:50.261" v="72"/>
      <pc:docMkLst>
        <pc:docMk/>
      </pc:docMkLst>
      <pc:sldChg chg="addSp delSp modSp">
        <pc:chgData name="" userId="" providerId="" clId="Web-{46D75BB6-A3E6-4989-960A-E018ED58842E}" dt="2018-02-07T07:38:50.261" v="71"/>
        <pc:sldMkLst>
          <pc:docMk/>
          <pc:sldMk cId="2904833287" sldId="270"/>
        </pc:sldMkLst>
        <pc:spChg chg="add del mod">
          <ac:chgData name="" userId="" providerId="" clId="Web-{46D75BB6-A3E6-4989-960A-E018ED58842E}" dt="2018-02-07T07:38:11.183" v="47"/>
          <ac:spMkLst>
            <pc:docMk/>
            <pc:sldMk cId="2904833287" sldId="270"/>
            <ac:spMk id="3" creationId="{CCB49AF0-0D98-4E99-B1E1-D6944DC5AD25}"/>
          </ac:spMkLst>
        </pc:spChg>
        <pc:spChg chg="del">
          <ac:chgData name="" userId="" providerId="" clId="Web-{46D75BB6-A3E6-4989-960A-E018ED58842E}" dt="2018-02-07T07:36:26.962" v="4"/>
          <ac:spMkLst>
            <pc:docMk/>
            <pc:sldMk cId="2904833287" sldId="270"/>
            <ac:spMk id="4" creationId="{29B1688D-9A88-49AF-9ECA-F2252D52D680}"/>
          </ac:spMkLst>
        </pc:spChg>
        <pc:spChg chg="del">
          <ac:chgData name="" userId="" providerId="" clId="Web-{46D75BB6-A3E6-4989-960A-E018ED58842E}" dt="2018-02-07T07:36:26.962" v="3"/>
          <ac:spMkLst>
            <pc:docMk/>
            <pc:sldMk cId="2904833287" sldId="270"/>
            <ac:spMk id="5" creationId="{C68838DB-7ECF-43C9-B66B-C60586BFDA11}"/>
          </ac:spMkLst>
        </pc:spChg>
        <pc:spChg chg="del">
          <ac:chgData name="" userId="" providerId="" clId="Web-{46D75BB6-A3E6-4989-960A-E018ED58842E}" dt="2018-02-07T07:36:26.962" v="2"/>
          <ac:spMkLst>
            <pc:docMk/>
            <pc:sldMk cId="2904833287" sldId="270"/>
            <ac:spMk id="6" creationId="{BC6E371F-6D0C-4034-B54F-288C6F27EDC3}"/>
          </ac:spMkLst>
        </pc:spChg>
        <pc:spChg chg="add mod">
          <ac:chgData name="" userId="" providerId="" clId="Web-{46D75BB6-A3E6-4989-960A-E018ED58842E}" dt="2018-02-07T07:38:50.261" v="71"/>
          <ac:spMkLst>
            <pc:docMk/>
            <pc:sldMk cId="2904833287" sldId="270"/>
            <ac:spMk id="7" creationId="{320D802A-1473-4C5C-92ED-7CD661CD8DAD}"/>
          </ac:spMkLst>
        </pc:spChg>
        <pc:spChg chg="mod">
          <ac:chgData name="" userId="" providerId="" clId="Web-{46D75BB6-A3E6-4989-960A-E018ED58842E}" dt="2018-02-07T07:38:08.620" v="44"/>
          <ac:spMkLst>
            <pc:docMk/>
            <pc:sldMk cId="2904833287" sldId="270"/>
            <ac:spMk id="10" creationId="{00000000-0000-0000-0000-000000000000}"/>
          </ac:spMkLst>
        </pc:spChg>
        <pc:picChg chg="del">
          <ac:chgData name="" userId="" providerId="" clId="Web-{46D75BB6-A3E6-4989-960A-E018ED58842E}" dt="2018-02-07T07:36:23.884" v="1"/>
          <ac:picMkLst>
            <pc:docMk/>
            <pc:sldMk cId="2904833287" sldId="270"/>
            <ac:picMk id="2" creationId="{8806A5B4-8B0F-48E0-B9BB-DC2ACEA199EA}"/>
          </ac:picMkLst>
        </pc:picChg>
      </pc:sldChg>
      <pc:sldChg chg="add replId">
        <pc:chgData name="" userId="" providerId="" clId="Web-{46D75BB6-A3E6-4989-960A-E018ED58842E}" dt="2018-02-07T07:36:20.118" v="0"/>
        <pc:sldMkLst>
          <pc:docMk/>
          <pc:sldMk cId="3423469062" sldId="310"/>
        </pc:sldMkLst>
      </pc:sldChg>
    </pc:docChg>
  </pc:docChgLst>
  <pc:docChgLst>
    <pc:chgData clId="Web-{320ADD0C-37AF-421E-A2AF-B4A89F2A7672}"/>
    <pc:docChg chg="modSld">
      <pc:chgData name="" userId="" providerId="" clId="Web-{320ADD0C-37AF-421E-A2AF-B4A89F2A7672}" dt="2018-01-31T13:41:04.886" v="7"/>
      <pc:docMkLst>
        <pc:docMk/>
      </pc:docMkLst>
      <pc:sldChg chg="addSp delSp modSp">
        <pc:chgData name="" userId="" providerId="" clId="Web-{320ADD0C-37AF-421E-A2AF-B4A89F2A7672}" dt="2018-01-31T13:41:04.886" v="7"/>
        <pc:sldMkLst>
          <pc:docMk/>
          <pc:sldMk cId="1210738637" sldId="272"/>
        </pc:sldMkLst>
        <pc:spChg chg="del">
          <ac:chgData name="" userId="" providerId="" clId="Web-{320ADD0C-37AF-421E-A2AF-B4A89F2A7672}" dt="2018-01-31T13:40:53.058" v="0"/>
          <ac:spMkLst>
            <pc:docMk/>
            <pc:sldMk cId="1210738637" sldId="272"/>
            <ac:spMk id="2" creationId="{A2631735-35AF-4925-AB51-B1E979EA6675}"/>
          </ac:spMkLst>
        </pc:spChg>
        <pc:picChg chg="add mod">
          <ac:chgData name="" userId="" providerId="" clId="Web-{320ADD0C-37AF-421E-A2AF-B4A89F2A7672}" dt="2018-01-31T13:41:04.886" v="7"/>
          <ac:picMkLst>
            <pc:docMk/>
            <pc:sldMk cId="1210738637" sldId="272"/>
            <ac:picMk id="3" creationId="{68ED2666-14E5-460B-AAF4-249D2D84ED42}"/>
          </ac:picMkLst>
        </pc:picChg>
      </pc:sldChg>
    </pc:docChg>
  </pc:docChgLst>
  <pc:docChgLst>
    <pc:chgData clId="Web-{235A1161-3D76-45F6-AE2D-60D46A10B013}"/>
    <pc:docChg chg="addSld modSld">
      <pc:chgData name="" userId="" providerId="" clId="Web-{235A1161-3D76-45F6-AE2D-60D46A10B013}" dt="2018-01-31T12:38:27.641" v="162"/>
      <pc:docMkLst>
        <pc:docMk/>
      </pc:docMkLst>
      <pc:sldChg chg="modSp">
        <pc:chgData name="" userId="" providerId="" clId="Web-{235A1161-3D76-45F6-AE2D-60D46A10B013}" dt="2018-01-31T12:30:32.879" v="53"/>
        <pc:sldMkLst>
          <pc:docMk/>
          <pc:sldMk cId="3792300329" sldId="258"/>
        </pc:sldMkLst>
        <pc:spChg chg="mod">
          <ac:chgData name="" userId="" providerId="" clId="Web-{235A1161-3D76-45F6-AE2D-60D46A10B013}" dt="2018-01-31T12:30:32.879" v="53"/>
          <ac:spMkLst>
            <pc:docMk/>
            <pc:sldMk cId="3792300329" sldId="258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33.021" v="102"/>
        <pc:sldMkLst>
          <pc:docMk/>
          <pc:sldMk cId="1499983168" sldId="259"/>
        </pc:sldMkLst>
        <pc:spChg chg="mod">
          <ac:chgData name="" userId="" providerId="" clId="Web-{235A1161-3D76-45F6-AE2D-60D46A10B013}" dt="2018-01-31T12:31:33.021" v="102"/>
          <ac:spMkLst>
            <pc:docMk/>
            <pc:sldMk cId="1499983168" sldId="259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2:09.256" v="125"/>
        <pc:sldMkLst>
          <pc:docMk/>
          <pc:sldMk cId="1740953810" sldId="260"/>
        </pc:sldMkLst>
        <pc:spChg chg="mod">
          <ac:chgData name="" userId="" providerId="" clId="Web-{235A1161-3D76-45F6-AE2D-60D46A10B013}" dt="2018-01-31T12:32:09.256" v="125"/>
          <ac:spMkLst>
            <pc:docMk/>
            <pc:sldMk cId="1740953810" sldId="260"/>
            <ac:spMk id="10" creationId="{00000000-0000-0000-0000-000000000000}"/>
          </ac:spMkLst>
        </pc:spChg>
      </pc:sldChg>
      <pc:sldChg chg="delSp modSp">
        <pc:chgData name="" userId="" providerId="" clId="Web-{235A1161-3D76-45F6-AE2D-60D46A10B013}" dt="2018-01-31T12:38:27.641" v="162"/>
        <pc:sldMkLst>
          <pc:docMk/>
          <pc:sldMk cId="492847158" sldId="261"/>
        </pc:sldMkLst>
        <pc:spChg chg="del">
          <ac:chgData name="" userId="" providerId="" clId="Web-{235A1161-3D76-45F6-AE2D-60D46A10B013}" dt="2018-01-31T12:38:27.641" v="162"/>
          <ac:spMkLst>
            <pc:docMk/>
            <pc:sldMk cId="492847158" sldId="261"/>
            <ac:spMk id="3" creationId="{13462DE8-8989-4D56-999B-E7BABF2E3AF1}"/>
          </ac:spMkLst>
        </pc:spChg>
        <pc:spChg chg="mod">
          <ac:chgData name="" userId="" providerId="" clId="Web-{235A1161-3D76-45F6-AE2D-60D46A10B013}" dt="2018-01-31T12:32:19.397" v="132"/>
          <ac:spMkLst>
            <pc:docMk/>
            <pc:sldMk cId="492847158" sldId="261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0:39.176" v="56"/>
        <pc:sldMkLst>
          <pc:docMk/>
          <pc:sldMk cId="80132287" sldId="262"/>
        </pc:sldMkLst>
        <pc:spChg chg="mod">
          <ac:chgData name="" userId="" providerId="" clId="Web-{235A1161-3D76-45F6-AE2D-60D46A10B013}" dt="2018-01-31T12:30:39.176" v="56"/>
          <ac:spMkLst>
            <pc:docMk/>
            <pc:sldMk cId="80132287" sldId="262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0:49.942" v="64"/>
        <pc:sldMkLst>
          <pc:docMk/>
          <pc:sldMk cId="2212131013" sldId="263"/>
        </pc:sldMkLst>
        <pc:spChg chg="mod">
          <ac:chgData name="" userId="" providerId="" clId="Web-{235A1161-3D76-45F6-AE2D-60D46A10B013}" dt="2018-01-31T12:30:49.942" v="64"/>
          <ac:spMkLst>
            <pc:docMk/>
            <pc:sldMk cId="2212131013" sldId="263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05.052" v="79"/>
        <pc:sldMkLst>
          <pc:docMk/>
          <pc:sldMk cId="3277170115" sldId="264"/>
        </pc:sldMkLst>
        <pc:spChg chg="mod">
          <ac:chgData name="" userId="" providerId="" clId="Web-{235A1161-3D76-45F6-AE2D-60D46A10B013}" dt="2018-01-31T12:31:05.052" v="79"/>
          <ac:spMkLst>
            <pc:docMk/>
            <pc:sldMk cId="3277170115" sldId="264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0:41.692" v="59"/>
        <pc:sldMkLst>
          <pc:docMk/>
          <pc:sldMk cId="217320897" sldId="265"/>
        </pc:sldMkLst>
        <pc:spChg chg="mod">
          <ac:chgData name="" userId="" providerId="" clId="Web-{235A1161-3D76-45F6-AE2D-60D46A10B013}" dt="2018-01-31T12:30:41.692" v="59"/>
          <ac:spMkLst>
            <pc:docMk/>
            <pc:sldMk cId="217320897" sldId="265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0:52.364" v="66"/>
        <pc:sldMkLst>
          <pc:docMk/>
          <pc:sldMk cId="464781371" sldId="266"/>
        </pc:sldMkLst>
        <pc:spChg chg="mod">
          <ac:chgData name="" userId="" providerId="" clId="Web-{235A1161-3D76-45F6-AE2D-60D46A10B013}" dt="2018-01-31T12:30:52.364" v="66"/>
          <ac:spMkLst>
            <pc:docMk/>
            <pc:sldMk cId="464781371" sldId="266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17.567" v="89"/>
        <pc:sldMkLst>
          <pc:docMk/>
          <pc:sldMk cId="2775930153" sldId="267"/>
        </pc:sldMkLst>
        <pc:spChg chg="mod">
          <ac:chgData name="" userId="" providerId="" clId="Web-{235A1161-3D76-45F6-AE2D-60D46A10B013}" dt="2018-01-31T12:31:17.567" v="89"/>
          <ac:spMkLst>
            <pc:docMk/>
            <pc:sldMk cId="2775930153" sldId="267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2:41.382" v="145"/>
        <pc:sldMkLst>
          <pc:docMk/>
          <pc:sldMk cId="2290774206" sldId="268"/>
        </pc:sldMkLst>
        <pc:spChg chg="mod">
          <ac:chgData name="" userId="" providerId="" clId="Web-{235A1161-3D76-45F6-AE2D-60D46A10B013}" dt="2018-01-31T12:32:41.382" v="145"/>
          <ac:spMkLst>
            <pc:docMk/>
            <pc:sldMk cId="2290774206" sldId="268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3:08.665" v="159"/>
        <pc:sldMkLst>
          <pc:docMk/>
          <pc:sldMk cId="3441812950" sldId="269"/>
        </pc:sldMkLst>
        <pc:spChg chg="mod">
          <ac:chgData name="" userId="" providerId="" clId="Web-{235A1161-3D76-45F6-AE2D-60D46A10B013}" dt="2018-01-31T12:33:08.665" v="159"/>
          <ac:spMkLst>
            <pc:docMk/>
            <pc:sldMk cId="3441812950" sldId="269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52.912" v="118"/>
        <pc:sldMkLst>
          <pc:docMk/>
          <pc:sldMk cId="2904833287" sldId="270"/>
        </pc:sldMkLst>
        <pc:spChg chg="mod">
          <ac:chgData name="" userId="" providerId="" clId="Web-{235A1161-3D76-45F6-AE2D-60D46A10B013}" dt="2018-01-31T12:31:52.912" v="118"/>
          <ac:spMkLst>
            <pc:docMk/>
            <pc:sldMk cId="2904833287" sldId="270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46.318" v="112"/>
        <pc:sldMkLst>
          <pc:docMk/>
          <pc:sldMk cId="2283763377" sldId="271"/>
        </pc:sldMkLst>
        <pc:spChg chg="mod">
          <ac:chgData name="" userId="" providerId="" clId="Web-{235A1161-3D76-45F6-AE2D-60D46A10B013}" dt="2018-01-31T12:31:46.318" v="112"/>
          <ac:spMkLst>
            <pc:docMk/>
            <pc:sldMk cId="2283763377" sldId="271"/>
            <ac:spMk id="10" creationId="{00000000-0000-0000-0000-000000000000}"/>
          </ac:spMkLst>
        </pc:spChg>
      </pc:sldChg>
      <pc:sldChg chg="add replId">
        <pc:chgData name="" userId="" providerId="" clId="Web-{235A1161-3D76-45F6-AE2D-60D46A10B013}" dt="2018-01-31T12:38:10.969" v="161"/>
        <pc:sldMkLst>
          <pc:docMk/>
          <pc:sldMk cId="1210738637" sldId="272"/>
        </pc:sldMkLst>
      </pc:sldChg>
    </pc:docChg>
  </pc:docChgLst>
  <pc:docChgLst>
    <pc:chgData clId="Web-{D27711C9-0098-4702-8D29-BBA6BBF58D0E}"/>
    <pc:docChg chg="addSld modSld">
      <pc:chgData name="" userId="" providerId="" clId="Web-{D27711C9-0098-4702-8D29-BBA6BBF58D0E}" dt="2018-02-06T07:17:01.376" v="120"/>
      <pc:docMkLst>
        <pc:docMk/>
      </pc:docMkLst>
      <pc:sldChg chg="addSp delSp modSp delAnim">
        <pc:chgData name="" userId="" providerId="" clId="Web-{D27711C9-0098-4702-8D29-BBA6BBF58D0E}" dt="2018-02-06T07:09:50.315" v="11"/>
        <pc:sldMkLst>
          <pc:docMk/>
          <pc:sldMk cId="3235198654" sldId="308"/>
        </pc:sldMkLst>
        <pc:spChg chg="add mod">
          <ac:chgData name="" userId="" providerId="" clId="Web-{D27711C9-0098-4702-8D29-BBA6BBF58D0E}" dt="2018-02-06T07:09:50.315" v="11"/>
          <ac:spMkLst>
            <pc:docMk/>
            <pc:sldMk cId="3235198654" sldId="308"/>
            <ac:spMk id="2" creationId="{E05B2B95-1F2B-44FD-904E-978BDA6C4F85}"/>
          </ac:spMkLst>
        </pc:spChg>
        <pc:spChg chg="del">
          <ac:chgData name="" userId="" providerId="" clId="Web-{D27711C9-0098-4702-8D29-BBA6BBF58D0E}" dt="2018-02-06T07:09:19.344" v="1"/>
          <ac:spMkLst>
            <pc:docMk/>
            <pc:sldMk cId="3235198654" sldId="308"/>
            <ac:spMk id="4" creationId="{EA166DE3-981A-450E-9F53-08C29F0C5F87}"/>
          </ac:spMkLst>
        </pc:spChg>
        <pc:spChg chg="del">
          <ac:chgData name="" userId="" providerId="" clId="Web-{D27711C9-0098-4702-8D29-BBA6BBF58D0E}" dt="2018-02-06T07:09:19.344" v="0"/>
          <ac:spMkLst>
            <pc:docMk/>
            <pc:sldMk cId="3235198654" sldId="308"/>
            <ac:spMk id="6" creationId="{03FB9BAA-BD86-4731-BF44-E3E3CC36AF43}"/>
          </ac:spMkLst>
        </pc:spChg>
        <pc:spChg chg="mod">
          <ac:chgData name="" userId="" providerId="" clId="Web-{D27711C9-0098-4702-8D29-BBA6BBF58D0E}" dt="2018-02-06T07:09:23.423" v="4"/>
          <ac:spMkLst>
            <pc:docMk/>
            <pc:sldMk cId="3235198654" sldId="308"/>
            <ac:spMk id="10" creationId="{00000000-0000-0000-0000-000000000000}"/>
          </ac:spMkLst>
        </pc:spChg>
      </pc:sldChg>
      <pc:sldChg chg="addSp delSp modSp add replId delAnim">
        <pc:chgData name="" userId="" providerId="" clId="Web-{D27711C9-0098-4702-8D29-BBA6BBF58D0E}" dt="2018-02-06T07:17:01.360" v="119"/>
        <pc:sldMkLst>
          <pc:docMk/>
          <pc:sldMk cId="3950377980" sldId="309"/>
        </pc:sldMkLst>
        <pc:spChg chg="del">
          <ac:chgData name="" userId="" providerId="" clId="Web-{D27711C9-0098-4702-8D29-BBA6BBF58D0E}" dt="2018-02-06T07:14:59.697" v="47"/>
          <ac:spMkLst>
            <pc:docMk/>
            <pc:sldMk cId="3950377980" sldId="309"/>
            <ac:spMk id="2" creationId="{7AAC1CD8-721B-4E7B-948F-572F8DF59F0F}"/>
          </ac:spMkLst>
        </pc:spChg>
        <pc:spChg chg="add del mod">
          <ac:chgData name="" userId="" providerId="" clId="Web-{D27711C9-0098-4702-8D29-BBA6BBF58D0E}" dt="2018-02-06T07:15:04.197" v="51"/>
          <ac:spMkLst>
            <pc:docMk/>
            <pc:sldMk cId="3950377980" sldId="309"/>
            <ac:spMk id="3" creationId="{67DD2CFE-0B5D-4153-B73C-4A450CE61532}"/>
          </ac:spMkLst>
        </pc:spChg>
        <pc:spChg chg="del">
          <ac:chgData name="" userId="" providerId="" clId="Web-{D27711C9-0098-4702-8D29-BBA6BBF58D0E}" dt="2018-02-06T07:14:59.697" v="46"/>
          <ac:spMkLst>
            <pc:docMk/>
            <pc:sldMk cId="3950377980" sldId="309"/>
            <ac:spMk id="4" creationId="{9F6AC285-5862-42F2-AD79-35C5DA0A870A}"/>
          </ac:spMkLst>
        </pc:spChg>
        <pc:spChg chg="del">
          <ac:chgData name="" userId="" providerId="" clId="Web-{D27711C9-0098-4702-8D29-BBA6BBF58D0E}" dt="2018-02-06T07:14:59.681" v="45"/>
          <ac:spMkLst>
            <pc:docMk/>
            <pc:sldMk cId="3950377980" sldId="309"/>
            <ac:spMk id="5" creationId="{BC618D95-3453-49BB-8CC0-A8675F0450C5}"/>
          </ac:spMkLst>
        </pc:spChg>
        <pc:spChg chg="del">
          <ac:chgData name="" userId="" providerId="" clId="Web-{D27711C9-0098-4702-8D29-BBA6BBF58D0E}" dt="2018-02-06T07:14:59.681" v="44"/>
          <ac:spMkLst>
            <pc:docMk/>
            <pc:sldMk cId="3950377980" sldId="309"/>
            <ac:spMk id="6" creationId="{E1142807-42A4-4FA3-A122-62109772FF9C}"/>
          </ac:spMkLst>
        </pc:spChg>
        <pc:spChg chg="del">
          <ac:chgData name="" userId="" providerId="" clId="Web-{D27711C9-0098-4702-8D29-BBA6BBF58D0E}" dt="2018-02-06T07:14:59.681" v="43"/>
          <ac:spMkLst>
            <pc:docMk/>
            <pc:sldMk cId="3950377980" sldId="309"/>
            <ac:spMk id="7" creationId="{098FD92F-9003-43BB-B65A-3ED401CFA5DD}"/>
          </ac:spMkLst>
        </pc:spChg>
        <pc:spChg chg="del">
          <ac:chgData name="" userId="" providerId="" clId="Web-{D27711C9-0098-4702-8D29-BBA6BBF58D0E}" dt="2018-02-06T07:14:59.681" v="42"/>
          <ac:spMkLst>
            <pc:docMk/>
            <pc:sldMk cId="3950377980" sldId="309"/>
            <ac:spMk id="8" creationId="{C27F38FB-A97F-48B6-BDA0-06F5DB013DBB}"/>
          </ac:spMkLst>
        </pc:spChg>
        <pc:spChg chg="add del mod">
          <ac:chgData name="" userId="" providerId="" clId="Web-{D27711C9-0098-4702-8D29-BBA6BBF58D0E}" dt="2018-02-06T07:16:34.421" v="91"/>
          <ac:spMkLst>
            <pc:docMk/>
            <pc:sldMk cId="3950377980" sldId="309"/>
            <ac:spMk id="9" creationId="{43C8702E-F9E4-4B16-8D82-C9B3A7D365BE}"/>
          </ac:spMkLst>
        </pc:spChg>
        <pc:spChg chg="mod">
          <ac:chgData name="" userId="" providerId="" clId="Web-{D27711C9-0098-4702-8D29-BBA6BBF58D0E}" dt="2018-02-06T07:14:51.681" v="41"/>
          <ac:spMkLst>
            <pc:docMk/>
            <pc:sldMk cId="3950377980" sldId="309"/>
            <ac:spMk id="10" creationId="{00000000-0000-0000-0000-000000000000}"/>
          </ac:spMkLst>
        </pc:spChg>
        <pc:spChg chg="add del mod">
          <ac:chgData name="" userId="" providerId="" clId="Web-{D27711C9-0098-4702-8D29-BBA6BBF58D0E}" dt="2018-02-06T07:16:40.500" v="95"/>
          <ac:spMkLst>
            <pc:docMk/>
            <pc:sldMk cId="3950377980" sldId="309"/>
            <ac:spMk id="11" creationId="{C2B65894-BA87-48E5-A382-D197C7D3FFA8}"/>
          </ac:spMkLst>
        </pc:spChg>
        <pc:spChg chg="add mod">
          <ac:chgData name="" userId="" providerId="" clId="Web-{D27711C9-0098-4702-8D29-BBA6BBF58D0E}" dt="2018-02-06T07:17:01.360" v="119"/>
          <ac:spMkLst>
            <pc:docMk/>
            <pc:sldMk cId="3950377980" sldId="309"/>
            <ac:spMk id="12" creationId="{CBE9220D-B938-462D-858A-BC52B8B5D05E}"/>
          </ac:spMkLst>
        </pc:spChg>
      </pc:sldChg>
    </pc:docChg>
  </pc:docChgLst>
  <pc:docChgLst>
    <pc:chgData clId="Web-{F317D9EA-97D8-40FD-ADF3-8BB9B3F5E451}"/>
    <pc:docChg chg="modSld">
      <pc:chgData name="" userId="" providerId="" clId="Web-{F317D9EA-97D8-40FD-ADF3-8BB9B3F5E451}" dt="2018-02-12T08:30:49.634" v="25"/>
      <pc:docMkLst>
        <pc:docMk/>
      </pc:docMkLst>
      <pc:sldChg chg="addSp delSp modSp">
        <pc:chgData name="" userId="" providerId="" clId="Web-{F317D9EA-97D8-40FD-ADF3-8BB9B3F5E451}" dt="2018-02-12T08:30:49.634" v="24"/>
        <pc:sldMkLst>
          <pc:docMk/>
          <pc:sldMk cId="509566293" sldId="312"/>
        </pc:sldMkLst>
        <pc:spChg chg="add mod">
          <ac:chgData name="" userId="" providerId="" clId="Web-{F317D9EA-97D8-40FD-ADF3-8BB9B3F5E451}" dt="2018-02-12T08:30:49.634" v="24"/>
          <ac:spMkLst>
            <pc:docMk/>
            <pc:sldMk cId="509566293" sldId="312"/>
            <ac:spMk id="2" creationId="{7B74E226-20AE-43CA-8988-03B464DC3CAC}"/>
          </ac:spMkLst>
        </pc:spChg>
        <pc:spChg chg="del mod">
          <ac:chgData name="" userId="" providerId="" clId="Web-{F317D9EA-97D8-40FD-ADF3-8BB9B3F5E451}" dt="2018-02-12T08:30:12.492" v="4"/>
          <ac:spMkLst>
            <pc:docMk/>
            <pc:sldMk cId="509566293" sldId="312"/>
            <ac:spMk id="4" creationId="{0224CB68-BAD3-4C52-ACCD-A866B2C2C62F}"/>
          </ac:spMkLst>
        </pc:spChg>
      </pc:sldChg>
    </pc:docChg>
  </pc:docChgLst>
  <pc:docChgLst>
    <pc:chgData clId="Web-{FDCD75D5-9BAE-40F0-A6C3-48561244A7D9}"/>
    <pc:docChg chg="modSld">
      <pc:chgData name="" userId="" providerId="" clId="Web-{FDCD75D5-9BAE-40F0-A6C3-48561244A7D9}" dt="2018-02-01T08:09:59.932" v="47"/>
      <pc:docMkLst>
        <pc:docMk/>
      </pc:docMkLst>
      <pc:sldChg chg="modSp">
        <pc:chgData name="" userId="" providerId="" clId="Web-{FDCD75D5-9BAE-40F0-A6C3-48561244A7D9}" dt="2018-02-01T08:09:59.932" v="46"/>
        <pc:sldMkLst>
          <pc:docMk/>
          <pc:sldMk cId="4050992452" sldId="257"/>
        </pc:sldMkLst>
        <pc:spChg chg="mod">
          <ac:chgData name="" userId="" providerId="" clId="Web-{FDCD75D5-9BAE-40F0-A6C3-48561244A7D9}" dt="2018-02-01T08:09:59.932" v="46"/>
          <ac:spMkLst>
            <pc:docMk/>
            <pc:sldMk cId="4050992452" sldId="257"/>
            <ac:spMk id="2" creationId="{2A8AEE97-7C13-47DB-BAE8-06CD8A093CBB}"/>
          </ac:spMkLst>
        </pc:spChg>
      </pc:sldChg>
      <pc:sldChg chg="addSp delSp modSp">
        <pc:chgData name="" userId="" providerId="" clId="Web-{FDCD75D5-9BAE-40F0-A6C3-48561244A7D9}" dt="2018-02-01T08:07:58.071" v="39"/>
        <pc:sldMkLst>
          <pc:docMk/>
          <pc:sldMk cId="3277170115" sldId="264"/>
        </pc:sldMkLst>
        <pc:spChg chg="add del mod">
          <ac:chgData name="" userId="" providerId="" clId="Web-{FDCD75D5-9BAE-40F0-A6C3-48561244A7D9}" dt="2018-02-01T08:07:58.071" v="39"/>
          <ac:spMkLst>
            <pc:docMk/>
            <pc:sldMk cId="3277170115" sldId="264"/>
            <ac:spMk id="2" creationId="{837389DA-687B-43A6-8F60-C5FA68912214}"/>
          </ac:spMkLst>
        </pc:spChg>
      </pc:sldChg>
      <pc:sldChg chg="addSp modSp">
        <pc:chgData name="" userId="" providerId="" clId="Web-{FDCD75D5-9BAE-40F0-A6C3-48561244A7D9}" dt="2018-02-01T08:08:02.712" v="41"/>
        <pc:sldMkLst>
          <pc:docMk/>
          <pc:sldMk cId="2775930153" sldId="267"/>
        </pc:sldMkLst>
        <pc:spChg chg="add">
          <ac:chgData name="" userId="" providerId="" clId="Web-{FDCD75D5-9BAE-40F0-A6C3-48561244A7D9}" dt="2018-02-01T08:07:59.400" v="40"/>
          <ac:spMkLst>
            <pc:docMk/>
            <pc:sldMk cId="2775930153" sldId="267"/>
            <ac:spMk id="24" creationId="{CE5DC463-77DF-434F-9050-23F011F540B9}"/>
          </ac:spMkLst>
        </pc:spChg>
        <pc:graphicFrameChg chg="modGraphic">
          <ac:chgData name="" userId="" providerId="" clId="Web-{FDCD75D5-9BAE-40F0-A6C3-48561244A7D9}" dt="2018-02-01T08:08:02.712" v="41"/>
          <ac:graphicFrameMkLst>
            <pc:docMk/>
            <pc:sldMk cId="2775930153" sldId="267"/>
            <ac:graphicFrameMk id="5" creationId="{B2465C78-B208-45B9-B160-FCE07191C325}"/>
          </ac:graphicFrameMkLst>
        </pc:graphicFrameChg>
      </pc:sldChg>
      <pc:sldChg chg="addSp delSp modSp">
        <pc:chgData name="" userId="" providerId="" clId="Web-{FDCD75D5-9BAE-40F0-A6C3-48561244A7D9}" dt="2018-02-01T08:07:38.540" v="36"/>
        <pc:sldMkLst>
          <pc:docMk/>
          <pc:sldMk cId="2290774206" sldId="268"/>
        </pc:sldMkLst>
        <pc:spChg chg="add del mod">
          <ac:chgData name="" userId="" providerId="" clId="Web-{FDCD75D5-9BAE-40F0-A6C3-48561244A7D9}" dt="2018-02-01T08:07:38.540" v="36"/>
          <ac:spMkLst>
            <pc:docMk/>
            <pc:sldMk cId="2290774206" sldId="268"/>
            <ac:spMk id="3" creationId="{9CED732A-8A29-4EC4-957C-36D6552CD54F}"/>
          </ac:spMkLst>
        </pc:spChg>
      </pc:sldChg>
      <pc:sldChg chg="addSp modSp">
        <pc:chgData name="" userId="" providerId="" clId="Web-{FDCD75D5-9BAE-40F0-A6C3-48561244A7D9}" dt="2018-02-01T08:07:47.743" v="38"/>
        <pc:sldMkLst>
          <pc:docMk/>
          <pc:sldMk cId="3441812950" sldId="269"/>
        </pc:sldMkLst>
        <pc:spChg chg="add">
          <ac:chgData name="" userId="" providerId="" clId="Web-{FDCD75D5-9BAE-40F0-A6C3-48561244A7D9}" dt="2018-02-01T08:07:40.024" v="37"/>
          <ac:spMkLst>
            <pc:docMk/>
            <pc:sldMk cId="3441812950" sldId="269"/>
            <ac:spMk id="24" creationId="{13FEC524-D742-4097-9451-47D4FF1EA2DE}"/>
          </ac:spMkLst>
        </pc:spChg>
        <pc:graphicFrameChg chg="modGraphic">
          <ac:chgData name="" userId="" providerId="" clId="Web-{FDCD75D5-9BAE-40F0-A6C3-48561244A7D9}" dt="2018-02-01T08:07:47.743" v="38"/>
          <ac:graphicFrameMkLst>
            <pc:docMk/>
            <pc:sldMk cId="3441812950" sldId="269"/>
            <ac:graphicFrameMk id="5" creationId="{B2465C78-B208-45B9-B160-FCE07191C325}"/>
          </ac:graphicFrameMkLst>
        </pc:graphicFrameChg>
      </pc:sldChg>
      <pc:sldChg chg="addSp modSp">
        <pc:chgData name="" userId="" providerId="" clId="Web-{FDCD75D5-9BAE-40F0-A6C3-48561244A7D9}" dt="2018-02-01T08:00:05.180" v="16"/>
        <pc:sldMkLst>
          <pc:docMk/>
          <pc:sldMk cId="802070051" sldId="276"/>
        </pc:sldMkLst>
        <pc:spChg chg="add mod">
          <ac:chgData name="" userId="" providerId="" clId="Web-{FDCD75D5-9BAE-40F0-A6C3-48561244A7D9}" dt="2018-02-01T08:00:05.180" v="16"/>
          <ac:spMkLst>
            <pc:docMk/>
            <pc:sldMk cId="802070051" sldId="276"/>
            <ac:spMk id="3" creationId="{B8DC5846-B84F-4FE8-ABB7-F3C9D13BC9EC}"/>
          </ac:spMkLst>
        </pc:spChg>
      </pc:sldChg>
    </pc:docChg>
  </pc:docChgLst>
  <pc:docChgLst>
    <pc:chgData clId="Web-{5FF3AA7C-30CA-4C8A-B4CA-FA159CA4D25E}"/>
    <pc:docChg chg="addSld modSld">
      <pc:chgData name="" userId="" providerId="" clId="Web-{5FF3AA7C-30CA-4C8A-B4CA-FA159CA4D25E}" dt="2018-02-12T07:23:45.721" v="169"/>
      <pc:docMkLst>
        <pc:docMk/>
      </pc:docMkLst>
      <pc:sldChg chg="addSp modSp">
        <pc:chgData name="" userId="" providerId="" clId="Web-{5FF3AA7C-30CA-4C8A-B4CA-FA159CA4D25E}" dt="2018-02-12T07:03:50.310" v="57"/>
        <pc:sldMkLst>
          <pc:docMk/>
          <pc:sldMk cId="1210738637" sldId="272"/>
        </pc:sldMkLst>
        <pc:spChg chg="add mod">
          <ac:chgData name="" userId="" providerId="" clId="Web-{5FF3AA7C-30CA-4C8A-B4CA-FA159CA4D25E}" dt="2018-02-12T07:03:50.310" v="57"/>
          <ac:spMkLst>
            <pc:docMk/>
            <pc:sldMk cId="1210738637" sldId="272"/>
            <ac:spMk id="3" creationId="{05596085-65EE-4E1A-ACB7-02ABA5DB0FAE}"/>
          </ac:spMkLst>
        </pc:spChg>
        <pc:spChg chg="mod">
          <ac:chgData name="" userId="" providerId="" clId="Web-{5FF3AA7C-30CA-4C8A-B4CA-FA159CA4D25E}" dt="2018-02-12T07:03:10.668" v="38"/>
          <ac:spMkLst>
            <pc:docMk/>
            <pc:sldMk cId="1210738637" sldId="272"/>
            <ac:spMk id="10" creationId="{00000000-0000-0000-0000-000000000000}"/>
          </ac:spMkLst>
        </pc:spChg>
        <pc:picChg chg="mod">
          <ac:chgData name="" userId="" providerId="" clId="Web-{5FF3AA7C-30CA-4C8A-B4CA-FA159CA4D25E}" dt="2018-02-12T07:03:27.763" v="49"/>
          <ac:picMkLst>
            <pc:docMk/>
            <pc:sldMk cId="1210738637" sldId="272"/>
            <ac:picMk id="2" creationId="{00000000-0000-0000-0000-000000000000}"/>
          </ac:picMkLst>
        </pc:picChg>
      </pc:sldChg>
      <pc:sldChg chg="addSp delSp modSp add replId">
        <pc:chgData name="" userId="" providerId="" clId="Web-{5FF3AA7C-30CA-4C8A-B4CA-FA159CA4D25E}" dt="2018-02-12T07:05:13.382" v="91"/>
        <pc:sldMkLst>
          <pc:docMk/>
          <pc:sldMk cId="240223685" sldId="311"/>
        </pc:sldMkLst>
        <pc:spChg chg="del">
          <ac:chgData name="" userId="" providerId="" clId="Web-{5FF3AA7C-30CA-4C8A-B4CA-FA159CA4D25E}" dt="2018-02-12T07:01:17.836" v="12"/>
          <ac:spMkLst>
            <pc:docMk/>
            <pc:sldMk cId="240223685" sldId="311"/>
            <ac:spMk id="3" creationId="{05596085-65EE-4E1A-ACB7-02ABA5DB0FAE}"/>
          </ac:spMkLst>
        </pc:spChg>
        <pc:spChg chg="add mod">
          <ac:chgData name="" userId="" providerId="" clId="Web-{5FF3AA7C-30CA-4C8A-B4CA-FA159CA4D25E}" dt="2018-02-12T07:05:13.382" v="91"/>
          <ac:spMkLst>
            <pc:docMk/>
            <pc:sldMk cId="240223685" sldId="311"/>
            <ac:spMk id="4" creationId="{0224CB68-BAD3-4C52-ACCD-A866B2C2C62F}"/>
          </ac:spMkLst>
        </pc:spChg>
        <pc:spChg chg="mod">
          <ac:chgData name="" userId="" providerId="" clId="Web-{5FF3AA7C-30CA-4C8A-B4CA-FA159CA4D25E}" dt="2018-02-12T07:02:23.041" v="34"/>
          <ac:spMkLst>
            <pc:docMk/>
            <pc:sldMk cId="240223685" sldId="311"/>
            <ac:spMk id="10" creationId="{00000000-0000-0000-0000-000000000000}"/>
          </ac:spMkLst>
        </pc:spChg>
        <pc:picChg chg="del">
          <ac:chgData name="" userId="" providerId="" clId="Web-{5FF3AA7C-30CA-4C8A-B4CA-FA159CA4D25E}" dt="2018-02-12T07:01:16.836" v="11"/>
          <ac:picMkLst>
            <pc:docMk/>
            <pc:sldMk cId="240223685" sldId="311"/>
            <ac:picMk id="2" creationId="{00000000-0000-0000-0000-000000000000}"/>
          </ac:picMkLst>
        </pc:picChg>
      </pc:sldChg>
      <pc:sldChg chg="modSp add replId">
        <pc:chgData name="" userId="" providerId="" clId="Web-{5FF3AA7C-30CA-4C8A-B4CA-FA159CA4D25E}" dt="2018-02-12T07:08:07.459" v="119"/>
        <pc:sldMkLst>
          <pc:docMk/>
          <pc:sldMk cId="509566293" sldId="312"/>
        </pc:sldMkLst>
        <pc:spChg chg="mod">
          <ac:chgData name="" userId="" providerId="" clId="Web-{5FF3AA7C-30CA-4C8A-B4CA-FA159CA4D25E}" dt="2018-02-12T07:08:07.459" v="119"/>
          <ac:spMkLst>
            <pc:docMk/>
            <pc:sldMk cId="509566293" sldId="312"/>
            <ac:spMk id="4" creationId="{0224CB68-BAD3-4C52-ACCD-A866B2C2C62F}"/>
          </ac:spMkLst>
        </pc:spChg>
      </pc:sldChg>
      <pc:sldChg chg="addSp delSp modSp add replId">
        <pc:chgData name="" userId="" providerId="" clId="Web-{5FF3AA7C-30CA-4C8A-B4CA-FA159CA4D25E}" dt="2018-02-12T07:23:45.721" v="169"/>
        <pc:sldMkLst>
          <pc:docMk/>
          <pc:sldMk cId="477482314" sldId="313"/>
        </pc:sldMkLst>
        <pc:spChg chg="add mod">
          <ac:chgData name="" userId="" providerId="" clId="Web-{5FF3AA7C-30CA-4C8A-B4CA-FA159CA4D25E}" dt="2018-02-12T07:23:45.721" v="169"/>
          <ac:spMkLst>
            <pc:docMk/>
            <pc:sldMk cId="477482314" sldId="313"/>
            <ac:spMk id="2" creationId="{0A9F34B4-3F1F-434E-9EAD-CFEFBBE0F7E7}"/>
          </ac:spMkLst>
        </pc:spChg>
        <pc:spChg chg="del mod">
          <ac:chgData name="" userId="" providerId="" clId="Web-{5FF3AA7C-30CA-4C8A-B4CA-FA159CA4D25E}" dt="2018-02-12T07:23:28.283" v="159"/>
          <ac:spMkLst>
            <pc:docMk/>
            <pc:sldMk cId="477482314" sldId="313"/>
            <ac:spMk id="4" creationId="{0224CB68-BAD3-4C52-ACCD-A866B2C2C62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A87D16-BE81-4DCF-82E7-E6149271E06B}" type="datetimeFigureOut">
              <a:rPr lang="ru-RU" smtClean="0"/>
              <a:t>03.04.2018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777C42-96ED-491D-9256-0DAE005E0E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485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Promise </a:t>
            </a:r>
            <a:r>
              <a:rPr lang="ru-RU" dirty="0" smtClean="0"/>
              <a:t>или</a:t>
            </a:r>
            <a:r>
              <a:rPr lang="ru-RU" baseline="0" dirty="0" smtClean="0"/>
              <a:t> </a:t>
            </a:r>
            <a:r>
              <a:rPr lang="en-US" baseline="0" dirty="0" err="1" smtClean="0"/>
              <a:t>thenable</a:t>
            </a:r>
            <a:r>
              <a:rPr lang="en-US" baseline="0" dirty="0" smtClean="0"/>
              <a:t> </a:t>
            </a:r>
            <a:r>
              <a:rPr lang="ru-RU" baseline="0" dirty="0" smtClean="0"/>
              <a:t>– это объект, у которого есть метод </a:t>
            </a:r>
            <a:r>
              <a:rPr lang="en-US" baseline="0" dirty="0" smtClean="0"/>
              <a:t>then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У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есть 3 состояние – </a:t>
            </a:r>
            <a:r>
              <a:rPr lang="en-US" baseline="0" dirty="0" smtClean="0"/>
              <a:t>Pending, Fulfilled </a:t>
            </a:r>
            <a:r>
              <a:rPr lang="ru-RU" baseline="0" dirty="0" smtClean="0"/>
              <a:t>и </a:t>
            </a:r>
            <a:r>
              <a:rPr lang="en-US" baseline="0" dirty="0" smtClean="0"/>
              <a:t>Rejected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3963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F</a:t>
            </a:r>
            <a:r>
              <a:rPr lang="ru-RU" sz="1200" dirty="0" err="1" smtClean="0">
                <a:latin typeface="medium-content-serif-font"/>
              </a:rPr>
              <a:t>ulfilled</a:t>
            </a:r>
            <a:r>
              <a:rPr lang="ru-RU" sz="1200" dirty="0" smtClean="0">
                <a:latin typeface="medium-content-serif-font"/>
              </a:rPr>
              <a:t> или </a:t>
            </a:r>
            <a:r>
              <a:rPr lang="ru-RU" sz="1200" dirty="0" err="1" smtClean="0">
                <a:latin typeface="medium-content-serif-font"/>
              </a:rPr>
              <a:t>rejected</a:t>
            </a:r>
            <a:r>
              <a:rPr lang="ru-RU" sz="1200" dirty="0" smtClean="0">
                <a:latin typeface="medium-content-serif-font"/>
              </a:rPr>
              <a:t> </a:t>
            </a:r>
            <a:r>
              <a:rPr lang="ru-RU" sz="1200" dirty="0" err="1" smtClean="0">
                <a:latin typeface="medium-content-serif-font"/>
              </a:rPr>
              <a:t>promise</a:t>
            </a:r>
            <a:r>
              <a:rPr lang="ru-RU" sz="1200" dirty="0" smtClean="0">
                <a:latin typeface="medium-content-serif-font"/>
              </a:rPr>
              <a:t>  - это </a:t>
            </a:r>
            <a:r>
              <a:rPr lang="ru-RU" sz="1200" dirty="0" err="1" smtClean="0">
                <a:latin typeface="medium-content-serif-font"/>
              </a:rPr>
              <a:t>settled</a:t>
            </a:r>
            <a:r>
              <a:rPr lang="ru-RU" sz="1200" dirty="0" smtClean="0">
                <a:latin typeface="medium-content-serif-font"/>
              </a:rPr>
              <a:t> </a:t>
            </a:r>
            <a:r>
              <a:rPr lang="en-US" sz="1200" dirty="0" smtClean="0">
                <a:latin typeface="medium-content-serif-font"/>
              </a:rPr>
              <a:t>promise</a:t>
            </a:r>
            <a:r>
              <a:rPr lang="en-US" sz="1200" baseline="0" dirty="0" smtClean="0">
                <a:latin typeface="medium-content-serif-font"/>
              </a:rPr>
              <a:t> </a:t>
            </a:r>
            <a:r>
              <a:rPr lang="ru-RU" sz="1200" baseline="0" dirty="0" smtClean="0">
                <a:latin typeface="medium-content-serif-font"/>
              </a:rPr>
              <a:t>и он более не может менять своего состояния.</a:t>
            </a:r>
          </a:p>
          <a:p>
            <a:pPr marL="228600" indent="-228600">
              <a:buAutoNum type="arabicPeriod"/>
            </a:pPr>
            <a:r>
              <a:rPr lang="ru-RU" sz="1200" baseline="0" dirty="0" smtClean="0">
                <a:latin typeface="medium-content-serif-font"/>
              </a:rPr>
              <a:t>Когда </a:t>
            </a:r>
            <a:r>
              <a:rPr lang="ru-RU" sz="1200" baseline="0" dirty="0" err="1" smtClean="0">
                <a:latin typeface="medium-content-serif-font"/>
              </a:rPr>
              <a:t>промис</a:t>
            </a:r>
            <a:r>
              <a:rPr lang="ru-RU" sz="1200" baseline="0" dirty="0" smtClean="0">
                <a:latin typeface="medium-content-serif-font"/>
              </a:rPr>
              <a:t> переходит в </a:t>
            </a:r>
            <a:r>
              <a:rPr lang="en-US" sz="1200" baseline="0" dirty="0" smtClean="0">
                <a:latin typeface="medium-content-serif-font"/>
              </a:rPr>
              <a:t>settled </a:t>
            </a:r>
            <a:r>
              <a:rPr lang="ru-RU" sz="1200" baseline="0" dirty="0" smtClean="0">
                <a:latin typeface="medium-content-serif-font"/>
              </a:rPr>
              <a:t>состояние у него должно быть </a:t>
            </a:r>
            <a:r>
              <a:rPr lang="ru-RU" sz="1200" baseline="0" dirty="0" err="1" smtClean="0">
                <a:latin typeface="medium-content-serif-font"/>
              </a:rPr>
              <a:t>валью</a:t>
            </a:r>
            <a:r>
              <a:rPr lang="ru-RU" sz="1200" baseline="0" dirty="0" smtClean="0">
                <a:latin typeface="medium-content-serif-font"/>
              </a:rPr>
              <a:t> (</a:t>
            </a:r>
            <a:r>
              <a:rPr lang="ru-RU" sz="1200" baseline="0" dirty="0" err="1" smtClean="0">
                <a:latin typeface="medium-content-serif-font"/>
              </a:rPr>
              <a:t>валью</a:t>
            </a:r>
            <a:r>
              <a:rPr lang="ru-RU" sz="1200" baseline="0" dirty="0" smtClean="0">
                <a:latin typeface="medium-content-serif-font"/>
              </a:rPr>
              <a:t> может быть </a:t>
            </a:r>
            <a:r>
              <a:rPr lang="en-US" sz="1200" baseline="0" dirty="0" smtClean="0">
                <a:latin typeface="medium-content-serif-font"/>
              </a:rPr>
              <a:t>undefined</a:t>
            </a:r>
            <a:r>
              <a:rPr lang="ru-RU" sz="1200" baseline="0" dirty="0" smtClean="0">
                <a:latin typeface="medium-content-serif-font"/>
              </a:rPr>
              <a:t>)</a:t>
            </a:r>
            <a:r>
              <a:rPr lang="en-US" sz="1200" baseline="0" dirty="0" smtClean="0">
                <a:latin typeface="medium-content-serif-font"/>
              </a:rPr>
              <a:t>. </a:t>
            </a:r>
            <a:r>
              <a:rPr lang="ru-RU" sz="1200" baseline="0" dirty="0" smtClean="0">
                <a:latin typeface="medium-content-serif-font"/>
              </a:rPr>
              <a:t>И это </a:t>
            </a:r>
            <a:r>
              <a:rPr lang="ru-RU" sz="1200" baseline="0" dirty="0" err="1" smtClean="0">
                <a:latin typeface="medium-content-serif-font"/>
              </a:rPr>
              <a:t>валью</a:t>
            </a:r>
            <a:r>
              <a:rPr lang="ru-RU" sz="1200" baseline="0" dirty="0" smtClean="0">
                <a:latin typeface="medium-content-serif-font"/>
              </a:rPr>
              <a:t> поменяться не может</a:t>
            </a:r>
          </a:p>
          <a:p>
            <a:pPr marL="228600" indent="-228600">
              <a:buAutoNum type="arabicPeriod"/>
            </a:pPr>
            <a:r>
              <a:rPr lang="ru-RU" sz="1200" baseline="0" dirty="0" smtClean="0">
                <a:latin typeface="medium-content-serif-font"/>
              </a:rPr>
              <a:t>У каждого </a:t>
            </a:r>
            <a:r>
              <a:rPr lang="ru-RU" sz="1200" baseline="0" dirty="0" err="1" smtClean="0">
                <a:latin typeface="medium-content-serif-font"/>
              </a:rPr>
              <a:t>промиса</a:t>
            </a:r>
            <a:r>
              <a:rPr lang="ru-RU" sz="1200" baseline="0" dirty="0" smtClean="0">
                <a:latin typeface="medium-content-serif-font"/>
              </a:rPr>
              <a:t> должен быть </a:t>
            </a:r>
            <a:r>
              <a:rPr lang="en-US" sz="1200" baseline="0" dirty="0" smtClean="0">
                <a:latin typeface="medium-content-serif-font"/>
              </a:rPr>
              <a:t>then </a:t>
            </a:r>
            <a:r>
              <a:rPr lang="ru-RU" sz="1200" baseline="0" dirty="0" smtClean="0">
                <a:latin typeface="medium-content-serif-font"/>
              </a:rPr>
              <a:t>метод со следующим синтаксисом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478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ru-RU" baseline="0" dirty="0" smtClean="0"/>
              <a:t>Оба </a:t>
            </a:r>
            <a:r>
              <a:rPr lang="ru-RU" baseline="0" dirty="0" err="1" smtClean="0"/>
              <a:t>колбека</a:t>
            </a:r>
            <a:r>
              <a:rPr lang="ru-RU" baseline="0" dirty="0" smtClean="0"/>
              <a:t> на </a:t>
            </a:r>
            <a:r>
              <a:rPr lang="en-US" baseline="0" dirty="0" smtClean="0"/>
              <a:t>resolve </a:t>
            </a:r>
            <a:r>
              <a:rPr lang="ru-RU" baseline="0" dirty="0" smtClean="0"/>
              <a:t>и на </a:t>
            </a:r>
            <a:r>
              <a:rPr lang="en-US" baseline="0" dirty="0" smtClean="0"/>
              <a:t>reject – </a:t>
            </a:r>
            <a:r>
              <a:rPr lang="ru-RU" baseline="0" dirty="0" smtClean="0"/>
              <a:t>опциональные 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Если аргументы </a:t>
            </a:r>
            <a:r>
              <a:rPr lang="en-US" baseline="0" dirty="0" err="1" smtClean="0"/>
              <a:t>thena</a:t>
            </a:r>
            <a:r>
              <a:rPr lang="en-US" baseline="0" dirty="0" smtClean="0"/>
              <a:t> – </a:t>
            </a:r>
            <a:r>
              <a:rPr lang="ru-RU" baseline="0" dirty="0" smtClean="0"/>
              <a:t>не функции – они </a:t>
            </a:r>
            <a:r>
              <a:rPr lang="ru-RU" baseline="0" dirty="0" err="1" smtClean="0"/>
              <a:t>игнорятся</a:t>
            </a:r>
            <a:endParaRPr lang="ru-RU" baseline="0" dirty="0" smtClean="0"/>
          </a:p>
          <a:p>
            <a:pPr marL="228600" indent="-228600">
              <a:buAutoNum type="arabicPeriod"/>
            </a:pPr>
            <a:r>
              <a:rPr lang="ru-RU" baseline="0" dirty="0" err="1" smtClean="0"/>
              <a:t>Онфулфил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колбек</a:t>
            </a:r>
            <a:r>
              <a:rPr lang="ru-RU" baseline="0" dirty="0" smtClean="0"/>
              <a:t> должен быть вызван в случае </a:t>
            </a:r>
            <a:r>
              <a:rPr lang="ru-RU" baseline="0" dirty="0" err="1" smtClean="0"/>
              <a:t>резолва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и получить </a:t>
            </a:r>
            <a:r>
              <a:rPr lang="ru-RU" baseline="0" dirty="0" err="1" smtClean="0"/>
              <a:t>валью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первым аргументом</a:t>
            </a:r>
          </a:p>
          <a:p>
            <a:pPr marL="228600" indent="-228600">
              <a:buAutoNum type="arabicPeriod"/>
            </a:pPr>
            <a:r>
              <a:rPr lang="ru-RU" baseline="0" dirty="0" err="1" smtClean="0"/>
              <a:t>Онреджектед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колбек</a:t>
            </a:r>
            <a:r>
              <a:rPr lang="ru-RU" baseline="0" dirty="0" smtClean="0"/>
              <a:t> должен быть вызван, когда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переходит в состояние </a:t>
            </a:r>
            <a:r>
              <a:rPr lang="ru-RU" baseline="0" dirty="0" err="1" smtClean="0"/>
              <a:t>реджектед</a:t>
            </a:r>
            <a:r>
              <a:rPr lang="ru-RU" baseline="0" dirty="0" smtClean="0"/>
              <a:t> и должен получить причину ошибку первым аргументом. </a:t>
            </a:r>
            <a:r>
              <a:rPr lang="ru-RU" baseline="0" dirty="0" err="1" smtClean="0"/>
              <a:t>Зареджектить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можно с любым валидным </a:t>
            </a:r>
            <a:r>
              <a:rPr lang="en-US" baseline="0" dirty="0" smtClean="0"/>
              <a:t>JS </a:t>
            </a:r>
            <a:r>
              <a:rPr lang="ru-RU" baseline="0" dirty="0" smtClean="0"/>
              <a:t>значением, но я рекомендую использовать объект </a:t>
            </a:r>
            <a:r>
              <a:rPr lang="en-US" baseline="0" dirty="0" smtClean="0"/>
              <a:t>Error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0934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Then </a:t>
            </a:r>
            <a:r>
              <a:rPr lang="ru-RU" baseline="0" dirty="0" smtClean="0"/>
              <a:t>можно вызывать много раз на 1 </a:t>
            </a:r>
            <a:r>
              <a:rPr lang="ru-RU" baseline="0" dirty="0" err="1" smtClean="0"/>
              <a:t>промис</a:t>
            </a:r>
            <a:endParaRPr lang="ru-RU" baseline="0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Then </a:t>
            </a:r>
            <a:r>
              <a:rPr lang="ru-RU" baseline="0" dirty="0" smtClean="0"/>
              <a:t>должен возвращать новый </a:t>
            </a:r>
            <a:r>
              <a:rPr lang="ru-RU" baseline="0" dirty="0" err="1" smtClean="0"/>
              <a:t>промис</a:t>
            </a:r>
            <a:endParaRPr lang="ru-RU" baseline="0" dirty="0" smtClean="0"/>
          </a:p>
          <a:p>
            <a:pPr marL="228600" indent="-228600">
              <a:buAutoNum type="arabicPeriod"/>
            </a:pPr>
            <a:r>
              <a:rPr lang="ru-RU" baseline="0" dirty="0" smtClean="0"/>
              <a:t>Когда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1 переходит в состояние </a:t>
            </a:r>
            <a:r>
              <a:rPr lang="ru-RU" baseline="0" dirty="0" err="1" smtClean="0"/>
              <a:t>реджектед</a:t>
            </a:r>
            <a:r>
              <a:rPr lang="ru-RU" baseline="0" dirty="0" smtClean="0"/>
              <a:t>,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2 должен быть </a:t>
            </a:r>
            <a:r>
              <a:rPr lang="ru-RU" baseline="0" dirty="0" err="1" smtClean="0"/>
              <a:t>зареджекшен</a:t>
            </a:r>
            <a:r>
              <a:rPr lang="ru-RU" baseline="0" dirty="0" smtClean="0"/>
              <a:t> автоматом с причиной ошибки из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1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Если </a:t>
            </a:r>
            <a:r>
              <a:rPr lang="ru-RU" baseline="0" dirty="0" err="1" smtClean="0"/>
              <a:t>онфулфилд</a:t>
            </a:r>
            <a:r>
              <a:rPr lang="ru-RU" baseline="0" dirty="0" smtClean="0"/>
              <a:t> аргумент </a:t>
            </a:r>
            <a:r>
              <a:rPr lang="ru-RU" baseline="0" dirty="0" err="1" smtClean="0"/>
              <a:t>зена</a:t>
            </a:r>
            <a:r>
              <a:rPr lang="ru-RU" baseline="0" dirty="0" smtClean="0"/>
              <a:t> – не функция и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1 </a:t>
            </a:r>
            <a:r>
              <a:rPr lang="ru-RU" baseline="0" dirty="0" err="1" smtClean="0"/>
              <a:t>зарезолвлен</a:t>
            </a:r>
            <a:r>
              <a:rPr lang="ru-RU" baseline="0" dirty="0" smtClean="0"/>
              <a:t>, то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2 должен быть </a:t>
            </a:r>
            <a:r>
              <a:rPr lang="ru-RU" baseline="0" dirty="0" err="1" smtClean="0"/>
              <a:t>рарезолвлен</a:t>
            </a:r>
            <a:r>
              <a:rPr lang="ru-RU" baseline="0" dirty="0" smtClean="0"/>
              <a:t> автоматом со значением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1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То же самое происходит с </a:t>
            </a:r>
            <a:r>
              <a:rPr lang="ru-RU" baseline="0" dirty="0" err="1" smtClean="0"/>
              <a:t>реджектом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6203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</a:t>
            </a:r>
            <a:r>
              <a:rPr lang="ru-RU" baseline="0" dirty="0" smtClean="0"/>
              <a:t> создания и </a:t>
            </a:r>
            <a:r>
              <a:rPr lang="ru-RU" baseline="0" dirty="0" err="1" smtClean="0"/>
              <a:t>чейна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промиса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0551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Очень</a:t>
            </a:r>
            <a:r>
              <a:rPr lang="ru-RU" baseline="0" dirty="0" smtClean="0"/>
              <a:t> важно не забывать </a:t>
            </a:r>
            <a:r>
              <a:rPr lang="en-US" baseline="0" dirty="0" smtClean="0"/>
              <a:t>catch. </a:t>
            </a:r>
            <a:r>
              <a:rPr lang="ru-RU" baseline="0" dirty="0" smtClean="0"/>
              <a:t>Писать его можно в любом месте, т.к. он тоже возвращает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685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Что должно произойти?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343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 можно</a:t>
            </a:r>
            <a:r>
              <a:rPr lang="ru-RU" baseline="0" dirty="0" smtClean="0"/>
              <a:t> внедрить </a:t>
            </a:r>
            <a:r>
              <a:rPr lang="en-US" baseline="0" dirty="0" smtClean="0"/>
              <a:t>callback hell </a:t>
            </a:r>
            <a:r>
              <a:rPr lang="ru-RU" baseline="0" dirty="0" smtClean="0"/>
              <a:t>в </a:t>
            </a:r>
            <a:r>
              <a:rPr lang="ru-RU" baseline="0" dirty="0" err="1" smtClean="0"/>
              <a:t>промисы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7614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ru-RU" dirty="0" smtClean="0"/>
              <a:t> </a:t>
            </a:r>
            <a:r>
              <a:rPr lang="en-US" dirty="0" smtClean="0"/>
              <a:t>Await</a:t>
            </a:r>
            <a:r>
              <a:rPr lang="ru-RU" dirty="0" smtClean="0"/>
              <a:t> – это синтаксический сахар для </a:t>
            </a:r>
            <a:r>
              <a:rPr lang="ru-RU" dirty="0" err="1" smtClean="0"/>
              <a:t>промисов</a:t>
            </a:r>
            <a:r>
              <a:rPr lang="ru-RU" dirty="0" smtClean="0"/>
              <a:t>.</a:t>
            </a:r>
          </a:p>
          <a:p>
            <a:r>
              <a:rPr lang="ru-RU" dirty="0" smtClean="0"/>
              <a:t>Работают они только с </a:t>
            </a:r>
            <a:r>
              <a:rPr lang="ru-RU" dirty="0" err="1" smtClean="0"/>
              <a:t>промисами</a:t>
            </a:r>
            <a:r>
              <a:rPr lang="ru-RU" dirty="0" smtClean="0"/>
              <a:t>.</a:t>
            </a:r>
          </a:p>
          <a:p>
            <a:r>
              <a:rPr lang="en-US" dirty="0" err="1" smtClean="0"/>
              <a:t>Async</a:t>
            </a:r>
            <a:r>
              <a:rPr lang="en-US" smtClean="0"/>
              <a:t> await</a:t>
            </a:r>
            <a:r>
              <a:rPr lang="en-US" baseline="0" smtClean="0"/>
              <a:t> </a:t>
            </a:r>
            <a:r>
              <a:rPr lang="ru-RU" baseline="0" dirty="0" smtClean="0"/>
              <a:t>даёт возможность работать синхронно с асинхронным кодом внутри асинхронной функции.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8003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1627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93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8391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9177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82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8556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2275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877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9157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8471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047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825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0843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5193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896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026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882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839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259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70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6041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724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03.04.2018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454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03.04.2018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63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33360" y="2945973"/>
            <a:ext cx="8183401" cy="1554266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4750" dirty="0"/>
              <a:t>JavaScript</a:t>
            </a:r>
            <a:r>
              <a:rPr lang="en-US" dirty="0"/>
              <a:t/>
            </a:r>
            <a:br>
              <a:rPr lang="en-US" dirty="0"/>
            </a:br>
            <a:r>
              <a:rPr lang="en-US" sz="4750" dirty="0">
                <a:solidFill>
                  <a:srgbClr val="CC0000"/>
                </a:solidFill>
              </a:rPr>
              <a:t>Understanding </a:t>
            </a:r>
            <a:r>
              <a:rPr lang="en-US" sz="4750" dirty="0" err="1">
                <a:solidFill>
                  <a:srgbClr val="CC0000"/>
                </a:solidFill>
              </a:rPr>
              <a:t>Asynchronism</a:t>
            </a:r>
            <a:endParaRPr lang="en-US" sz="4750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490054" y="2316288"/>
            <a:ext cx="3911865" cy="312067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1400" dirty="0" err="1"/>
              <a:t>Gennadii</a:t>
            </a:r>
            <a:r>
              <a:rPr lang="en-US" sz="1400" dirty="0"/>
              <a:t> </a:t>
            </a:r>
            <a:r>
              <a:rPr lang="en-US" sz="1400" dirty="0" err="1"/>
              <a:t>Mishchevskii</a:t>
            </a:r>
            <a:r>
              <a:rPr lang="en-US" sz="1400" dirty="0"/>
              <a:t>, </a:t>
            </a:r>
            <a:r>
              <a:rPr lang="en-US" sz="1400" dirty="0" err="1"/>
              <a:t>Ciklum</a:t>
            </a:r>
            <a:r>
              <a:rPr lang="en-US" sz="1400" dirty="0"/>
              <a:t>, Ukraine</a:t>
            </a:r>
            <a:endParaRPr lang="uk-UA" sz="1400" dirty="0"/>
          </a:p>
        </p:txBody>
      </p:sp>
      <p:pic>
        <p:nvPicPr>
          <p:cNvPr id="1032" name="Picture 8" descr="C:\Users\Doe\Desktop\18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6920" y="304002"/>
            <a:ext cx="2134188" cy="512759"/>
          </a:xfrm>
          <a:prstGeom prst="rect">
            <a:avLst/>
          </a:prstGeom>
          <a:noFill/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NodeJS A</a:t>
            </a:r>
            <a:r>
              <a:rPr lang="en" sz="3000" b="1" dirty="0">
                <a:solidFill>
                  <a:srgbClr val="ED7D31"/>
                </a:solidFill>
                <a:latin typeface="+mj-lt"/>
              </a:rPr>
              <a:t>sync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3" name="Picture 26" descr="2017-12-21 09_26_05-untitled • - Sublime Text (UNREGISTERED).png">
            <a:extLst>
              <a:ext uri="{FF2B5EF4-FFF2-40B4-BE49-F238E27FC236}">
                <a16:creationId xmlns:a16="http://schemas.microsoft.com/office/drawing/2014/main" xmlns="" id="{F42DBBC1-B1AA-4C4C-91AA-801C299B5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164" y="723900"/>
            <a:ext cx="4601872" cy="4099398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17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NodeJS A</a:t>
            </a:r>
            <a:r>
              <a:rPr lang="en" sz="3000" b="1" dirty="0">
                <a:solidFill>
                  <a:srgbClr val="ED7D31"/>
                </a:solidFill>
                <a:latin typeface="+mj-lt"/>
              </a:rPr>
              <a:t>sync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xmlns="" id="{A673E624-B006-44D8-8BE0-5537B1F70BDD}"/>
              </a:ext>
            </a:extLst>
          </p:cNvPr>
          <p:cNvSpPr/>
          <p:nvPr/>
        </p:nvSpPr>
        <p:spPr>
          <a:xfrm rot="5400000">
            <a:off x="-1629601" y="2809875"/>
            <a:ext cx="4097385" cy="484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DDE3231-FB98-41E5-8EE9-C1711B269F1A}"/>
              </a:ext>
            </a:extLst>
          </p:cNvPr>
          <p:cNvSpPr txBox="1"/>
          <p:nvPr/>
        </p:nvSpPr>
        <p:spPr>
          <a:xfrm>
            <a:off x="-188335" y="638697"/>
            <a:ext cx="1219973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dirty="0"/>
              <a:t>timeline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xmlns="" id="{B2465C78-B208-45B9-B160-FCE07191C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3860397"/>
              </p:ext>
            </p:extLst>
          </p:nvPr>
        </p:nvGraphicFramePr>
        <p:xfrm>
          <a:off x="2181616" y="1032873"/>
          <a:ext cx="6806308" cy="37204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1577">
                  <a:extLst>
                    <a:ext uri="{9D8B030D-6E8A-4147-A177-3AD203B41FA5}">
                      <a16:colId xmlns:a16="http://schemas.microsoft.com/office/drawing/2014/main" xmlns="" val="575356761"/>
                    </a:ext>
                  </a:extLst>
                </a:gridCol>
                <a:gridCol w="1701577">
                  <a:extLst>
                    <a:ext uri="{9D8B030D-6E8A-4147-A177-3AD203B41FA5}">
                      <a16:colId xmlns:a16="http://schemas.microsoft.com/office/drawing/2014/main" xmlns="" val="3059544882"/>
                    </a:ext>
                  </a:extLst>
                </a:gridCol>
                <a:gridCol w="1701577">
                  <a:extLst>
                    <a:ext uri="{9D8B030D-6E8A-4147-A177-3AD203B41FA5}">
                      <a16:colId xmlns:a16="http://schemas.microsoft.com/office/drawing/2014/main" xmlns="" val="1181726380"/>
                    </a:ext>
                  </a:extLst>
                </a:gridCol>
                <a:gridCol w="1701577">
                  <a:extLst>
                    <a:ext uri="{9D8B030D-6E8A-4147-A177-3AD203B41FA5}">
                      <a16:colId xmlns:a16="http://schemas.microsoft.com/office/drawing/2014/main" xmlns="" val="4285105012"/>
                    </a:ext>
                  </a:extLst>
                </a:gridCol>
              </a:tblGrid>
              <a:tr h="372045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5527622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CF690A2-BD1B-41C5-B1C2-D9FA2A5E95DF}"/>
              </a:ext>
            </a:extLst>
          </p:cNvPr>
          <p:cNvSpPr txBox="1"/>
          <p:nvPr/>
        </p:nvSpPr>
        <p:spPr>
          <a:xfrm>
            <a:off x="2315749" y="680450"/>
            <a:ext cx="1324304" cy="3231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Single thread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63ADBB9-80EB-4B91-90B7-FCD0CC7CDA29}"/>
              </a:ext>
            </a:extLst>
          </p:cNvPr>
          <p:cNvSpPr txBox="1"/>
          <p:nvPr/>
        </p:nvSpPr>
        <p:spPr>
          <a:xfrm>
            <a:off x="4031119" y="497779"/>
            <a:ext cx="4737173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 err="1"/>
              <a:t>Libuv</a:t>
            </a:r>
            <a:endParaRPr lang="en-US" dirty="0" err="1"/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B2F60AB6-59A5-4014-BC38-34CDD94A887D}"/>
              </a:ext>
            </a:extLst>
          </p:cNvPr>
          <p:cNvSpPr/>
          <p:nvPr/>
        </p:nvSpPr>
        <p:spPr>
          <a:xfrm>
            <a:off x="834295" y="1744787"/>
            <a:ext cx="1126642" cy="734856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Order food</a:t>
            </a:r>
            <a:endParaRPr lang="en-US" dirty="0"/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xmlns="" id="{67160F31-1AC4-44C7-8ED1-21BC94F306E9}"/>
              </a:ext>
            </a:extLst>
          </p:cNvPr>
          <p:cNvSpPr/>
          <p:nvPr/>
        </p:nvSpPr>
        <p:spPr>
          <a:xfrm>
            <a:off x="834295" y="2884134"/>
            <a:ext cx="1126642" cy="734856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Pay</a:t>
            </a:r>
            <a:endParaRPr lang="en-US" dirty="0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xmlns="" id="{FA80924F-CCE1-4073-9AD3-F66E7FF5A2DB}"/>
              </a:ext>
            </a:extLst>
          </p:cNvPr>
          <p:cNvSpPr/>
          <p:nvPr/>
        </p:nvSpPr>
        <p:spPr>
          <a:xfrm>
            <a:off x="834295" y="4074498"/>
            <a:ext cx="1126642" cy="734856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Clean after yourself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62497D0F-1D0C-4455-A5B0-63FAFFD93B55}"/>
              </a:ext>
            </a:extLst>
          </p:cNvPr>
          <p:cNvCxnSpPr/>
          <p:nvPr/>
        </p:nvCxnSpPr>
        <p:spPr>
          <a:xfrm flipV="1">
            <a:off x="3998064" y="891188"/>
            <a:ext cx="4837231" cy="32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rrow: Down 5">
            <a:extLst>
              <a:ext uri="{FF2B5EF4-FFF2-40B4-BE49-F238E27FC236}">
                <a16:creationId xmlns:a16="http://schemas.microsoft.com/office/drawing/2014/main" xmlns="" id="{0C12A0CE-DB9E-4E1D-8F13-874AE0090B40}"/>
              </a:ext>
            </a:extLst>
          </p:cNvPr>
          <p:cNvSpPr/>
          <p:nvPr/>
        </p:nvSpPr>
        <p:spPr>
          <a:xfrm>
            <a:off x="4470717" y="1323975"/>
            <a:ext cx="484188" cy="36392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16">
            <a:extLst>
              <a:ext uri="{FF2B5EF4-FFF2-40B4-BE49-F238E27FC236}">
                <a16:creationId xmlns:a16="http://schemas.microsoft.com/office/drawing/2014/main" xmlns="" id="{87B946AE-B6B9-497D-9802-A474689C3B6E}"/>
              </a:ext>
            </a:extLst>
          </p:cNvPr>
          <p:cNvSpPr/>
          <p:nvPr/>
        </p:nvSpPr>
        <p:spPr>
          <a:xfrm>
            <a:off x="4470400" y="1735138"/>
            <a:ext cx="484188" cy="117683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14" descr="junior.png">
            <a:extLst>
              <a:ext uri="{FF2B5EF4-FFF2-40B4-BE49-F238E27FC236}">
                <a16:creationId xmlns:a16="http://schemas.microsoft.com/office/drawing/2014/main" xmlns="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3598" y="1272827"/>
            <a:ext cx="520250" cy="530006"/>
          </a:xfrm>
          <a:prstGeom prst="rect">
            <a:avLst/>
          </a:prstGeom>
        </p:spPr>
      </p:pic>
      <p:pic>
        <p:nvPicPr>
          <p:cNvPr id="40" name="Picture 22" descr="middle.png">
            <a:extLst>
              <a:ext uri="{FF2B5EF4-FFF2-40B4-BE49-F238E27FC236}">
                <a16:creationId xmlns:a16="http://schemas.microsoft.com/office/drawing/2014/main" xmlns="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9530" y="1995686"/>
            <a:ext cx="751392" cy="509250"/>
          </a:xfrm>
          <a:prstGeom prst="rect">
            <a:avLst/>
          </a:prstGeom>
        </p:spPr>
      </p:pic>
      <p:pic>
        <p:nvPicPr>
          <p:cNvPr id="41" name="Picture 26" descr="senior.png">
            <a:extLst>
              <a:ext uri="{FF2B5EF4-FFF2-40B4-BE49-F238E27FC236}">
                <a16:creationId xmlns:a16="http://schemas.microsoft.com/office/drawing/2014/main" xmlns="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1326" y="2743133"/>
            <a:ext cx="1120554" cy="764721"/>
          </a:xfrm>
          <a:prstGeom prst="rect">
            <a:avLst/>
          </a:prstGeom>
        </p:spPr>
      </p:pic>
      <p:sp>
        <p:nvSpPr>
          <p:cNvPr id="24" name="TextBox 1">
            <a:extLst>
              <a:ext uri="{FF2B5EF4-FFF2-40B4-BE49-F238E27FC236}">
                <a16:creationId xmlns:a16="http://schemas.microsoft.com/office/drawing/2014/main" xmlns="" id="{CE5DC463-77DF-434F-9050-23F011F540B9}"/>
              </a:ext>
            </a:extLst>
          </p:cNvPr>
          <p:cNvSpPr txBox="1"/>
          <p:nvPr/>
        </p:nvSpPr>
        <p:spPr>
          <a:xfrm>
            <a:off x="7227335" y="4765675"/>
            <a:ext cx="1969053" cy="369888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12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83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5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2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95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66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/>
              <a:t>// example1</a:t>
            </a:r>
            <a:r>
              <a:rPr lang="ru-RU" sz="1800" dirty="0">
                <a:cs typeface="Calibri"/>
              </a:rPr>
              <a:t>.js</a:t>
            </a:r>
            <a:endParaRPr lang="ru-RU" dirty="0"/>
          </a:p>
        </p:txBody>
      </p:sp>
      <p:pic>
        <p:nvPicPr>
          <p:cNvPr id="1026" name="Picture 2" descr="https://i.ytimg.com/vi/z_kWTqfvhdA/maxresdefault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538"/>
            <a:ext cx="9184995" cy="5164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5930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25663E-7 L 0.18594 -0.135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88" y="-675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44444E-6 4.12091E-6 L 0.36475 -0.2732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29" y="-136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7 -1.14744E-6 L 0.56528 -0.4574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4" y="-228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3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Stack and heap</a:t>
            </a:r>
            <a:endParaRPr lang="ru-RU" sz="1800" b="1" dirty="0">
              <a:solidFill>
                <a:srgbClr val="ED7D31"/>
              </a:solidFill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A9E6B74-2916-4733-80E0-109153A95B07}"/>
              </a:ext>
            </a:extLst>
          </p:cNvPr>
          <p:cNvSpPr txBox="1"/>
          <p:nvPr/>
        </p:nvSpPr>
        <p:spPr>
          <a:xfrm>
            <a:off x="4919180" y="4765675"/>
            <a:ext cx="4278795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800" dirty="0"/>
              <a:t>// stack.js, stackTrace.js, maxCallStack.js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24" y="324578"/>
            <a:ext cx="8174464" cy="462343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98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 </a:t>
            </a:r>
            <a:r>
              <a:rPr lang="en-US" sz="3000" b="1" dirty="0">
                <a:solidFill>
                  <a:srgbClr val="ED7D31"/>
                </a:solidFill>
                <a:latin typeface="Calibri Light"/>
              </a:rPr>
              <a:t>Full picture</a:t>
            </a:r>
            <a:endParaRPr lang="ru-RU" sz="1800" b="1">
              <a:solidFill>
                <a:srgbClr val="ED7D31"/>
              </a:solidFill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A9E6B74-2916-4733-80E0-109153A95B07}"/>
              </a:ext>
            </a:extLst>
          </p:cNvPr>
          <p:cNvSpPr txBox="1"/>
          <p:nvPr/>
        </p:nvSpPr>
        <p:spPr>
          <a:xfrm>
            <a:off x="6872909" y="476609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800" dirty="0"/>
              <a:t>// fullPicture.js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988" y="404708"/>
            <a:ext cx="4828948" cy="454605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7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- 99.99</a:t>
            </a:r>
            <a:r>
              <a:rPr lang="en-US" sz="3000" b="1" dirty="0">
                <a:solidFill>
                  <a:srgbClr val="ED7D31"/>
                </a:solidFill>
                <a:latin typeface="+mj-lt"/>
                <a:cs typeface="Calibri Light"/>
              </a:rPr>
              <a:t>% can't solve this task</a:t>
            </a:r>
            <a:endParaRPr lang="en-US" sz="18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20D802A-1473-4C5C-92ED-7CD661CD8DAD}"/>
              </a:ext>
            </a:extLst>
          </p:cNvPr>
          <p:cNvSpPr txBox="1"/>
          <p:nvPr/>
        </p:nvSpPr>
        <p:spPr>
          <a:xfrm>
            <a:off x="3131840" y="1622358"/>
            <a:ext cx="3240360" cy="31816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i="1" dirty="0" smtClean="0"/>
              <a:t>func1</a:t>
            </a:r>
            <a:r>
              <a:rPr lang="ru-RU" sz="1800" dirty="0" smtClean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en-US" sz="1800" i="1" dirty="0"/>
              <a:t>func2</a:t>
            </a:r>
            <a:r>
              <a:rPr lang="ru-RU" sz="1800" dirty="0" smtClean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1800" i="1" dirty="0"/>
              <a:t>func1</a:t>
            </a:r>
            <a:r>
              <a:rPr lang="ru-RU" sz="1800" dirty="0" smtClean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en-US" sz="1800" i="1" dirty="0"/>
              <a:t> func2</a:t>
            </a:r>
            <a:r>
              <a:rPr lang="ru-RU" sz="1800" dirty="0" smtClean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1800" i="1" dirty="0"/>
              <a:t>func1</a:t>
            </a:r>
            <a:r>
              <a:rPr lang="ru-RU" sz="1800" dirty="0" smtClean="0"/>
              <a:t>().</a:t>
            </a:r>
            <a:r>
              <a:rPr lang="ru-RU" sz="1800" dirty="0" err="1" smtClean="0">
                <a:solidFill>
                  <a:srgbClr val="7A7A43"/>
                </a:solidFill>
              </a:rPr>
              <a:t>then</a:t>
            </a:r>
            <a:r>
              <a:rPr lang="ru-RU" sz="1800" dirty="0" smtClean="0"/>
              <a:t>(</a:t>
            </a:r>
            <a:r>
              <a:rPr lang="en-US" sz="1800" i="1" dirty="0"/>
              <a:t>func2</a:t>
            </a:r>
            <a:r>
              <a:rPr lang="ru-RU" sz="1800" dirty="0" smtClean="0"/>
              <a:t>());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1800" i="1" dirty="0"/>
              <a:t>func1</a:t>
            </a:r>
            <a:r>
              <a:rPr lang="ru-RU" sz="1800" dirty="0" smtClean="0"/>
              <a:t>().</a:t>
            </a:r>
            <a:r>
              <a:rPr lang="ru-RU" sz="1800" dirty="0" err="1" smtClean="0">
                <a:solidFill>
                  <a:srgbClr val="7A7A43"/>
                </a:solidFill>
              </a:rPr>
              <a:t>then</a:t>
            </a:r>
            <a:r>
              <a:rPr lang="ru-RU" sz="1800" dirty="0" smtClean="0"/>
              <a:t>(</a:t>
            </a:r>
            <a:r>
              <a:rPr lang="en-US" sz="1800" i="1" dirty="0"/>
              <a:t>func2</a:t>
            </a:r>
            <a:r>
              <a:rPr lang="ru-RU" sz="1800" dirty="0" smtClean="0"/>
              <a:t>);</a:t>
            </a:r>
            <a:endParaRPr lang="ru-RU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291556" y="771550"/>
            <a:ext cx="4572000" cy="6540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/>
              <a:t>const func1 = () =&gt; Promise.resolve(1</a:t>
            </a:r>
            <a:r>
              <a:rPr lang="pt-BR" dirty="0" smtClean="0"/>
              <a:t>);</a:t>
            </a:r>
          </a:p>
          <a:p>
            <a:r>
              <a:rPr lang="pt-BR" dirty="0" smtClean="0"/>
              <a:t>const </a:t>
            </a:r>
            <a:r>
              <a:rPr lang="pt-BR" dirty="0"/>
              <a:t>func2 </a:t>
            </a:r>
            <a:r>
              <a:rPr lang="pt-BR" dirty="0" smtClean="0"/>
              <a:t>= num </a:t>
            </a:r>
            <a:r>
              <a:rPr lang="pt-BR" dirty="0"/>
              <a:t>=&gt; num === 1 ? 2 : 0;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483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- evolution</a:t>
            </a:r>
            <a:endParaRPr lang="en-US" sz="1800" b="1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" name="Picture 2" descr="evolutionjpg.png">
            <a:extLst>
              <a:ext uri="{FF2B5EF4-FFF2-40B4-BE49-F238E27FC236}">
                <a16:creationId xmlns:a16="http://schemas.microsoft.com/office/drawing/2014/main" xmlns="" id="{8806A5B4-8B0F-48E0-B9BB-DC2ACEA19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647" y="1057275"/>
            <a:ext cx="7262304" cy="40401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9B1688D-9A88-49AF-9ECA-F2252D52D680}"/>
              </a:ext>
            </a:extLst>
          </p:cNvPr>
          <p:cNvSpPr txBox="1"/>
          <p:nvPr/>
        </p:nvSpPr>
        <p:spPr>
          <a:xfrm>
            <a:off x="5434093" y="895350"/>
            <a:ext cx="2743200" cy="4770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500" dirty="0" err="1">
                <a:solidFill>
                  <a:srgbClr val="70AD47"/>
                </a:solidFill>
              </a:rPr>
              <a:t>Async</a:t>
            </a:r>
            <a:r>
              <a:rPr lang="en-US" sz="2500" dirty="0">
                <a:solidFill>
                  <a:srgbClr val="70AD47"/>
                </a:solidFill>
                <a:cs typeface="Calibri"/>
              </a:rPr>
              <a:t>/Await</a:t>
            </a:r>
            <a:endParaRPr lang="en-US" sz="1800" dirty="0">
              <a:solidFill>
                <a:srgbClr val="70AD47"/>
              </a:solidFill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68838DB-7ECF-43C9-B66B-C60586BFDA11}"/>
              </a:ext>
            </a:extLst>
          </p:cNvPr>
          <p:cNvSpPr txBox="1"/>
          <p:nvPr/>
        </p:nvSpPr>
        <p:spPr>
          <a:xfrm>
            <a:off x="2687413" y="587549"/>
            <a:ext cx="2743200" cy="4770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500" dirty="0">
                <a:solidFill>
                  <a:srgbClr val="ED7D31"/>
                </a:solidFill>
              </a:rPr>
              <a:t>Promise</a:t>
            </a:r>
            <a:endParaRPr lang="en-US" sz="2500" dirty="0">
              <a:solidFill>
                <a:srgbClr val="ED7D31"/>
              </a:solidFill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C6E371F-6D0C-4034-B54F-288C6F27EDC3}"/>
              </a:ext>
            </a:extLst>
          </p:cNvPr>
          <p:cNvSpPr txBox="1"/>
          <p:nvPr/>
        </p:nvSpPr>
        <p:spPr>
          <a:xfrm>
            <a:off x="895804" y="2562357"/>
            <a:ext cx="2743200" cy="4770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500" dirty="0">
                <a:solidFill>
                  <a:srgbClr val="FF0000"/>
                </a:solidFill>
              </a:rPr>
              <a:t>Callback</a:t>
            </a:r>
            <a:endParaRPr lang="en-US" sz="2500" dirty="0">
              <a:solidFill>
                <a:srgbClr val="FF0000"/>
              </a:solidFill>
              <a:cs typeface="Calibri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46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smtClean="0">
                <a:solidFill>
                  <a:srgbClr val="ED7D31"/>
                </a:solidFill>
                <a:latin typeface="+mj-lt"/>
              </a:rPr>
              <a:t>Callback 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– why don't we love callbacks</a:t>
            </a:r>
            <a:endParaRPr lang="en-US" sz="18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2631735-35AF-4925-AB51-B1E979EA6675}"/>
              </a:ext>
            </a:extLst>
          </p:cNvPr>
          <p:cNvSpPr txBox="1"/>
          <p:nvPr/>
        </p:nvSpPr>
        <p:spPr>
          <a:xfrm>
            <a:off x="609600" y="1038225"/>
            <a:ext cx="7933037" cy="36933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/>
              <a:t>Callback hell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Catching errors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Difficult to wait for several </a:t>
            </a:r>
            <a:r>
              <a:rPr lang="en-US" sz="1800" dirty="0" err="1"/>
              <a:t>async</a:t>
            </a:r>
            <a:r>
              <a:rPr lang="en-US" sz="1800" dirty="0"/>
              <a:t> actions to finish</a:t>
            </a:r>
          </a:p>
        </p:txBody>
      </p:sp>
      <p:pic>
        <p:nvPicPr>
          <p:cNvPr id="3" name="Picture 3" descr="callbacks3.png">
            <a:extLst>
              <a:ext uri="{FF2B5EF4-FFF2-40B4-BE49-F238E27FC236}">
                <a16:creationId xmlns:a16="http://schemas.microsoft.com/office/drawing/2014/main" xmlns="" id="{3F97FC52-2B19-4170-A33F-8E1A9DF7E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888" y="533400"/>
            <a:ext cx="4497541" cy="1981200"/>
          </a:xfrm>
          <a:prstGeom prst="rect">
            <a:avLst/>
          </a:prstGeom>
        </p:spPr>
      </p:pic>
      <p:pic>
        <p:nvPicPr>
          <p:cNvPr id="5" name="Picture 5" descr="callback errors2.png">
            <a:extLst>
              <a:ext uri="{FF2B5EF4-FFF2-40B4-BE49-F238E27FC236}">
                <a16:creationId xmlns:a16="http://schemas.microsoft.com/office/drawing/2014/main" xmlns="" id="{934FB813-4E2D-454E-B60E-6F3CA5F42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9125" y="2571750"/>
            <a:ext cx="3266441" cy="25054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0D6D930-EA34-4BC4-A5C7-5BCD9EA7B43F}"/>
              </a:ext>
            </a:extLst>
          </p:cNvPr>
          <p:cNvSpPr txBox="1"/>
          <p:nvPr/>
        </p:nvSpPr>
        <p:spPr>
          <a:xfrm>
            <a:off x="6762750" y="476609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800" dirty="0"/>
              <a:t>// callbackLinux.js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95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2631735-35AF-4925-AB51-B1E979EA6675}"/>
              </a:ext>
            </a:extLst>
          </p:cNvPr>
          <p:cNvSpPr txBox="1"/>
          <p:nvPr/>
        </p:nvSpPr>
        <p:spPr>
          <a:xfrm>
            <a:off x="609600" y="1038225"/>
            <a:ext cx="7933037" cy="36933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Callback hell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Catching errors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Difficult to </a:t>
            </a:r>
            <a:r>
              <a:rPr lang="en-US" sz="1800" dirty="0" smtClean="0"/>
              <a:t>call </a:t>
            </a:r>
            <a:r>
              <a:rPr lang="en-US" sz="1800" dirty="0" err="1" smtClean="0"/>
              <a:t>async</a:t>
            </a:r>
            <a:r>
              <a:rPr lang="en-US" sz="1800" dirty="0" smtClean="0"/>
              <a:t> action 3 with results of </a:t>
            </a:r>
            <a:r>
              <a:rPr lang="en-US" sz="1800" dirty="0" err="1" smtClean="0"/>
              <a:t>async</a:t>
            </a:r>
            <a:r>
              <a:rPr lang="en-US" sz="1800" dirty="0" smtClean="0"/>
              <a:t> actions 1 and 2</a:t>
            </a:r>
            <a:endParaRPr lang="en-US" sz="1800" dirty="0"/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xmlns="" id="{AB232C97-EB79-4302-BE20-BD78C1E8C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900" y="1371600"/>
            <a:ext cx="3593480" cy="197902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4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 (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specs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8675"/>
            <a:ext cx="7362865" cy="43789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5596085-65EE-4E1A-ACB7-02ABA5DB0FAE}"/>
              </a:ext>
            </a:extLst>
          </p:cNvPr>
          <p:cNvSpPr txBox="1"/>
          <p:nvPr/>
        </p:nvSpPr>
        <p:spPr>
          <a:xfrm>
            <a:off x="4762500" y="619125"/>
            <a:ext cx="4168706" cy="175432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1800" dirty="0">
                <a:latin typeface="medium-content-serif-font"/>
              </a:rPr>
              <a:t>A 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or</a:t>
            </a:r>
            <a:r>
              <a:rPr lang="ru-RU" sz="1800" dirty="0">
                <a:latin typeface="medium-content-serif-font"/>
              </a:rPr>
              <a:t> “</a:t>
            </a:r>
            <a:r>
              <a:rPr lang="ru-RU" sz="1800" dirty="0" err="1">
                <a:latin typeface="medium-content-serif-font"/>
              </a:rPr>
              <a:t>thenable</a:t>
            </a:r>
            <a:r>
              <a:rPr lang="ru-RU" sz="1800" dirty="0">
                <a:latin typeface="medium-content-serif-font"/>
              </a:rPr>
              <a:t>” </a:t>
            </a:r>
            <a:r>
              <a:rPr lang="ru-RU" sz="1800" dirty="0" err="1">
                <a:latin typeface="medium-content-serif-font"/>
              </a:rPr>
              <a:t>is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an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object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that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b="1" dirty="0" err="1">
                <a:latin typeface="medium-content-serif-font"/>
              </a:rPr>
              <a:t>supplies</a:t>
            </a:r>
            <a:r>
              <a:rPr lang="ru-RU" sz="1800" dirty="0">
                <a:latin typeface="medium-content-serif-font"/>
              </a:rPr>
              <a:t> a </a:t>
            </a:r>
            <a:r>
              <a:rPr lang="ru-RU" sz="1800" dirty="0" err="1">
                <a:latin typeface="medium-content-serif-font"/>
              </a:rPr>
              <a:t>standard-compliant</a:t>
            </a:r>
            <a:r>
              <a:rPr lang="ru-RU" sz="1800" dirty="0">
                <a:latin typeface="medium-content-serif-font"/>
              </a:rPr>
              <a:t> .</a:t>
            </a:r>
            <a:r>
              <a:rPr lang="ru-RU" sz="1800" b="1" dirty="0" err="1">
                <a:latin typeface="medium-content-serif-font"/>
              </a:rPr>
              <a:t>then</a:t>
            </a:r>
            <a:r>
              <a:rPr lang="ru-RU" sz="1800" dirty="0">
                <a:latin typeface="medium-content-serif-font"/>
              </a:rPr>
              <a:t>() </a:t>
            </a:r>
            <a:r>
              <a:rPr lang="ru-RU" sz="1800" dirty="0" err="1">
                <a:latin typeface="medium-content-serif-font"/>
              </a:rPr>
              <a:t>method</a:t>
            </a:r>
            <a:r>
              <a:rPr lang="ru-RU" sz="1800" dirty="0">
                <a:latin typeface="medium-content-serif-font"/>
              </a:rPr>
              <a:t>.</a:t>
            </a: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sz="1800" dirty="0">
              <a:latin typeface="medium-content-serif-font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medium-content-serif-font"/>
              </a:rPr>
              <a:t>A </a:t>
            </a:r>
            <a:r>
              <a:rPr lang="ru-RU" sz="1800" dirty="0" err="1">
                <a:latin typeface="medium-content-serif-font"/>
              </a:rPr>
              <a:t>pending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may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transition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into</a:t>
            </a:r>
            <a:r>
              <a:rPr lang="ru-RU" sz="1800" dirty="0">
                <a:latin typeface="medium-content-serif-font"/>
              </a:rPr>
              <a:t> a </a:t>
            </a:r>
            <a:r>
              <a:rPr lang="ru-RU" sz="1800" b="1" dirty="0" err="1">
                <a:latin typeface="medium-content-serif-font"/>
              </a:rPr>
              <a:t>fulfilled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or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rejected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state</a:t>
            </a:r>
            <a:r>
              <a:rPr lang="ru-RU" sz="1800" dirty="0">
                <a:latin typeface="medium-content-serif-font"/>
              </a:rPr>
              <a:t>.</a:t>
            </a:r>
            <a:endParaRPr lang="ru-RU" dirty="0">
              <a:cs typeface="Calibri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73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 (</a:t>
            </a:r>
            <a:r>
              <a:rPr lang="ru-RU" sz="3000" b="1" dirty="0" err="1">
                <a:solidFill>
                  <a:srgbClr val="ED7D31"/>
                </a:solidFill>
                <a:latin typeface="+mj-lt"/>
              </a:rPr>
              <a:t>specs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224CB68-BAD3-4C52-ACCD-A866B2C2C62F}"/>
              </a:ext>
            </a:extLst>
          </p:cNvPr>
          <p:cNvSpPr txBox="1"/>
          <p:nvPr/>
        </p:nvSpPr>
        <p:spPr>
          <a:xfrm>
            <a:off x="942975" y="1114425"/>
            <a:ext cx="7509012" cy="34163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1800" dirty="0">
                <a:latin typeface="medium-content-serif-font"/>
              </a:rPr>
              <a:t>A </a:t>
            </a:r>
            <a:r>
              <a:rPr lang="ru-RU" sz="1800" dirty="0" err="1">
                <a:latin typeface="medium-content-serif-font"/>
              </a:rPr>
              <a:t>fulfilled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or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rejected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is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settled</a:t>
            </a:r>
            <a:r>
              <a:rPr lang="ru-RU" sz="1800" dirty="0">
                <a:latin typeface="medium-content-serif-font"/>
              </a:rPr>
              <a:t>, </a:t>
            </a:r>
            <a:r>
              <a:rPr lang="ru-RU" sz="1800" dirty="0" err="1">
                <a:latin typeface="medium-content-serif-font"/>
              </a:rPr>
              <a:t>and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must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not</a:t>
            </a:r>
            <a:r>
              <a:rPr lang="ru-RU" sz="1800" b="1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transition</a:t>
            </a:r>
            <a:r>
              <a:rPr lang="ru-RU" sz="1800" b="1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into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any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other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state</a:t>
            </a:r>
            <a:r>
              <a:rPr lang="ru-RU" sz="1800" dirty="0">
                <a:latin typeface="medium-content-serif-font"/>
              </a:rPr>
              <a:t>.</a:t>
            </a: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sz="1800" dirty="0">
              <a:latin typeface="medium-content-serif-font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>
                <a:latin typeface="medium-content-serif-font"/>
              </a:rPr>
              <a:t>Once</a:t>
            </a:r>
            <a:r>
              <a:rPr lang="ru-RU" sz="1800" dirty="0">
                <a:latin typeface="medium-content-serif-font"/>
              </a:rPr>
              <a:t> a 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is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settled</a:t>
            </a:r>
            <a:r>
              <a:rPr lang="ru-RU" sz="1800" dirty="0">
                <a:latin typeface="medium-content-serif-font"/>
              </a:rPr>
              <a:t>, </a:t>
            </a:r>
            <a:r>
              <a:rPr lang="ru-RU" sz="1800" dirty="0" err="1">
                <a:latin typeface="medium-content-serif-font"/>
              </a:rPr>
              <a:t>it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must</a:t>
            </a:r>
            <a:r>
              <a:rPr lang="ru-RU" sz="1800" b="1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have</a:t>
            </a:r>
            <a:r>
              <a:rPr lang="ru-RU" sz="1800" b="1" dirty="0">
                <a:latin typeface="medium-content-serif-font"/>
              </a:rPr>
              <a:t> a </a:t>
            </a:r>
            <a:r>
              <a:rPr lang="ru-RU" sz="1800" b="1" dirty="0" err="1">
                <a:latin typeface="medium-content-serif-font"/>
              </a:rPr>
              <a:t>value</a:t>
            </a:r>
            <a:r>
              <a:rPr lang="ru-RU" sz="1800" b="1" dirty="0">
                <a:latin typeface="medium-content-serif-font"/>
              </a:rPr>
              <a:t> </a:t>
            </a:r>
            <a:r>
              <a:rPr lang="ru-RU" sz="1800" dirty="0">
                <a:latin typeface="medium-content-serif-font"/>
              </a:rPr>
              <a:t>(</a:t>
            </a:r>
            <a:r>
              <a:rPr lang="ru-RU" sz="1800" dirty="0" err="1">
                <a:latin typeface="medium-content-serif-font"/>
              </a:rPr>
              <a:t>which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may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be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undefined</a:t>
            </a:r>
            <a:r>
              <a:rPr lang="ru-RU" sz="1800" dirty="0">
                <a:latin typeface="medium-content-serif-font"/>
              </a:rPr>
              <a:t>). </a:t>
            </a:r>
            <a:r>
              <a:rPr lang="ru-RU" sz="1800" dirty="0" err="1">
                <a:latin typeface="medium-content-serif-font"/>
              </a:rPr>
              <a:t>That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value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must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not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change</a:t>
            </a:r>
            <a:r>
              <a:rPr lang="ru-RU" sz="1800" dirty="0">
                <a:latin typeface="medium-content-serif-font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ru-RU" sz="1800" dirty="0">
              <a:latin typeface="medium-content-serif-font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>
                <a:latin typeface="medium-content-serif-font"/>
              </a:rPr>
              <a:t>Every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must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supply</a:t>
            </a:r>
            <a:r>
              <a:rPr lang="ru-RU" sz="1800" dirty="0">
                <a:latin typeface="medium-content-serif-font"/>
              </a:rPr>
              <a:t> a </a:t>
            </a:r>
            <a:r>
              <a:rPr lang="ru-RU" sz="1800" dirty="0">
                <a:latin typeface="Consolas"/>
              </a:rPr>
              <a:t>.</a:t>
            </a:r>
            <a:r>
              <a:rPr lang="ru-RU" sz="1800" b="1" dirty="0" err="1">
                <a:latin typeface="Consolas"/>
              </a:rPr>
              <a:t>then</a:t>
            </a:r>
            <a:r>
              <a:rPr lang="ru-RU" sz="1800" dirty="0">
                <a:latin typeface="Consolas"/>
              </a:rPr>
              <a:t>()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method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with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the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following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b="1" dirty="0" err="1">
                <a:latin typeface="medium-content-serif-font"/>
              </a:rPr>
              <a:t>signature</a:t>
            </a:r>
            <a:r>
              <a:rPr lang="ru-RU" sz="1800" dirty="0">
                <a:latin typeface="medium-content-serif-font"/>
              </a:rPr>
              <a:t>:</a:t>
            </a:r>
            <a:endParaRPr lang="ru-RU" dirty="0">
              <a:cs typeface="Calibri"/>
            </a:endParaRPr>
          </a:p>
          <a:p>
            <a:r>
              <a:rPr lang="ru-RU" sz="1800" dirty="0" err="1">
                <a:latin typeface="Consolas"/>
              </a:rPr>
              <a:t>promise.then</a:t>
            </a:r>
            <a:r>
              <a:rPr lang="ru-RU" sz="1800" dirty="0">
                <a:latin typeface="Consolas"/>
              </a:rPr>
              <a:t>(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>
                <a:latin typeface="Consolas"/>
              </a:rPr>
              <a:t>  </a:t>
            </a:r>
            <a:r>
              <a:rPr lang="ru-RU" sz="1800" dirty="0" err="1">
                <a:latin typeface="Consolas"/>
              </a:rPr>
              <a:t>onFulfilled</a:t>
            </a:r>
            <a:r>
              <a:rPr lang="ru-RU" sz="1800" dirty="0">
                <a:latin typeface="Consolas"/>
              </a:rPr>
              <a:t>?: </a:t>
            </a:r>
            <a:r>
              <a:rPr lang="ru-RU" sz="1800" dirty="0" err="1">
                <a:latin typeface="Consolas"/>
              </a:rPr>
              <a:t>Function</a:t>
            </a:r>
            <a:r>
              <a:rPr lang="ru-RU" sz="1800" dirty="0">
                <a:latin typeface="Consolas"/>
              </a:rPr>
              <a:t>,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>
                <a:latin typeface="Consolas"/>
              </a:rPr>
              <a:t>  </a:t>
            </a:r>
            <a:r>
              <a:rPr lang="ru-RU" sz="1800" dirty="0" err="1">
                <a:latin typeface="Consolas"/>
              </a:rPr>
              <a:t>onRejected</a:t>
            </a:r>
            <a:r>
              <a:rPr lang="ru-RU" sz="1800" dirty="0">
                <a:latin typeface="Consolas"/>
              </a:rPr>
              <a:t>?: </a:t>
            </a:r>
            <a:r>
              <a:rPr lang="ru-RU" sz="1800" dirty="0" err="1">
                <a:latin typeface="Consolas"/>
              </a:rPr>
              <a:t>Function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>
                <a:latin typeface="Consolas"/>
              </a:rPr>
              <a:t>) =&gt; </a:t>
            </a:r>
            <a:r>
              <a:rPr lang="ru-RU" sz="1800" dirty="0" err="1">
                <a:latin typeface="Consolas"/>
              </a:rPr>
              <a:t>Promise</a:t>
            </a:r>
            <a:endParaRPr lang="ru-RU" dirty="0" err="1">
              <a:cs typeface="Calibri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pPr algn="ctr"/>
            <a:r>
              <a:rPr lang="en-US" sz="3000" dirty="0" err="1">
                <a:latin typeface="Proxima Nova Bl" pitchFamily="50" charset="0"/>
              </a:rPr>
              <a:t>whoami</a:t>
            </a:r>
            <a:endParaRPr lang="en-US" dirty="0" err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A8AEE97-7C13-47DB-BAE8-06CD8A093CBB}"/>
              </a:ext>
            </a:extLst>
          </p:cNvPr>
          <p:cNvSpPr txBox="1"/>
          <p:nvPr/>
        </p:nvSpPr>
        <p:spPr>
          <a:xfrm>
            <a:off x="3440113" y="1333226"/>
            <a:ext cx="5702921" cy="258532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 err="1">
                <a:cs typeface="Calibri"/>
              </a:rPr>
              <a:t>Gennadii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Mishchevskii</a:t>
            </a:r>
            <a:endParaRPr lang="en-US" sz="1800" dirty="0" err="1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Senior Automation QA Engineer at </a:t>
            </a:r>
            <a:r>
              <a:rPr lang="en-US" sz="1800" dirty="0" err="1"/>
              <a:t>Ciklum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4 years in the industry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Automated back-end, front-end and mobile</a:t>
            </a:r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>
                <a:cs typeface="Calibri"/>
              </a:rPr>
              <a:t>https://www.linkedin.com/in/gennadiimishchevskii/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xmlns="" id="{8FCEB235-D9D5-4841-A9B9-6AA53B2BE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457325"/>
            <a:ext cx="2236740" cy="224341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22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 (</a:t>
            </a:r>
            <a:r>
              <a:rPr lang="ru-RU" sz="3000" b="1" dirty="0" err="1">
                <a:solidFill>
                  <a:srgbClr val="ED7D31"/>
                </a:solidFill>
                <a:latin typeface="+mj-lt"/>
              </a:rPr>
              <a:t>specs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B74E226-20AE-43CA-8988-03B464DC3CAC}"/>
              </a:ext>
            </a:extLst>
          </p:cNvPr>
          <p:cNvSpPr txBox="1"/>
          <p:nvPr/>
        </p:nvSpPr>
        <p:spPr>
          <a:xfrm>
            <a:off x="647700" y="1019175"/>
            <a:ext cx="7733195" cy="34624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1800" b="1" dirty="0" err="1"/>
              <a:t>Both</a:t>
            </a:r>
            <a:r>
              <a:rPr lang="ru-RU" sz="1800" dirty="0"/>
              <a:t> </a:t>
            </a:r>
            <a:r>
              <a:rPr lang="ru-RU" sz="1800" dirty="0" err="1"/>
              <a:t>onFulfilled</a:t>
            </a:r>
            <a:r>
              <a:rPr lang="ru-RU" sz="1800" dirty="0"/>
              <a:t>() </a:t>
            </a:r>
            <a:r>
              <a:rPr lang="ru-RU" sz="1800" dirty="0" err="1"/>
              <a:t>and</a:t>
            </a:r>
            <a:r>
              <a:rPr lang="ru-RU" sz="1800" dirty="0"/>
              <a:t> </a:t>
            </a:r>
            <a:r>
              <a:rPr lang="ru-RU" sz="1800" dirty="0" err="1"/>
              <a:t>onRejected</a:t>
            </a:r>
            <a:r>
              <a:rPr lang="ru-RU" sz="1800" dirty="0"/>
              <a:t>() </a:t>
            </a:r>
            <a:r>
              <a:rPr lang="ru-RU" sz="1800" dirty="0" err="1"/>
              <a:t>are</a:t>
            </a:r>
            <a:r>
              <a:rPr lang="ru-RU" sz="1800" dirty="0"/>
              <a:t> </a:t>
            </a:r>
            <a:r>
              <a:rPr lang="ru-RU" sz="1800" b="1" dirty="0" err="1"/>
              <a:t>optional</a:t>
            </a:r>
            <a:r>
              <a:rPr lang="ru-RU" sz="1800" dirty="0"/>
              <a:t>.​</a:t>
            </a:r>
          </a:p>
          <a:p>
            <a:pPr marL="285750" indent="-28575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If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b="1" dirty="0" err="1"/>
              <a:t>arguments</a:t>
            </a:r>
            <a:r>
              <a:rPr lang="ru-RU" sz="1800" dirty="0"/>
              <a:t> </a:t>
            </a:r>
            <a:r>
              <a:rPr lang="ru-RU" sz="1800" dirty="0" err="1"/>
              <a:t>supplied</a:t>
            </a:r>
            <a:r>
              <a:rPr lang="ru-RU" sz="1800" dirty="0"/>
              <a:t> </a:t>
            </a:r>
            <a:r>
              <a:rPr lang="ru-RU" sz="1800" dirty="0" err="1"/>
              <a:t>are</a:t>
            </a:r>
            <a:r>
              <a:rPr lang="ru-RU" sz="1800" dirty="0"/>
              <a:t> </a:t>
            </a:r>
            <a:r>
              <a:rPr lang="ru-RU" sz="1800" b="1" dirty="0" err="1"/>
              <a:t>not</a:t>
            </a:r>
            <a:r>
              <a:rPr lang="ru-RU" sz="1800" b="1" dirty="0"/>
              <a:t> </a:t>
            </a:r>
            <a:r>
              <a:rPr lang="ru-RU" sz="1800" b="1" dirty="0" err="1"/>
              <a:t>functions</a:t>
            </a:r>
            <a:r>
              <a:rPr lang="ru-RU" sz="1800" dirty="0"/>
              <a:t>, </a:t>
            </a:r>
            <a:r>
              <a:rPr lang="ru-RU" sz="1800" dirty="0" err="1"/>
              <a:t>they</a:t>
            </a:r>
            <a:r>
              <a:rPr lang="ru-RU" sz="1800" dirty="0"/>
              <a:t>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b="1" dirty="0" err="1"/>
              <a:t>ignored</a:t>
            </a:r>
            <a:r>
              <a:rPr lang="ru-RU" sz="1800" dirty="0"/>
              <a:t>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b="1" dirty="0" err="1"/>
              <a:t>onFulfilled</a:t>
            </a:r>
            <a:r>
              <a:rPr lang="ru-RU" sz="1800" dirty="0"/>
              <a:t>() </a:t>
            </a:r>
            <a:r>
              <a:rPr lang="ru-RU" sz="1800" dirty="0" err="1"/>
              <a:t>will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b="1" dirty="0" err="1"/>
              <a:t>called</a:t>
            </a:r>
            <a:r>
              <a:rPr lang="ru-RU" sz="1800" dirty="0"/>
              <a:t> </a:t>
            </a:r>
            <a:r>
              <a:rPr lang="ru-RU" sz="1800" dirty="0" err="1"/>
              <a:t>after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promise</a:t>
            </a:r>
            <a:r>
              <a:rPr lang="ru-RU" sz="1800" dirty="0"/>
              <a:t>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b="1" dirty="0" err="1"/>
              <a:t>fulfilled</a:t>
            </a:r>
            <a:r>
              <a:rPr lang="ru-RU" sz="1800" dirty="0"/>
              <a:t>,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promise’s</a:t>
            </a:r>
            <a:r>
              <a:rPr lang="ru-RU" sz="1800" dirty="0"/>
              <a:t> </a:t>
            </a:r>
            <a:r>
              <a:rPr lang="ru-RU" sz="1800" dirty="0" err="1"/>
              <a:t>value</a:t>
            </a:r>
            <a:r>
              <a:rPr lang="ru-RU" sz="1800" dirty="0"/>
              <a:t> </a:t>
            </a:r>
            <a:r>
              <a:rPr lang="ru-RU" sz="1800" dirty="0" err="1"/>
              <a:t>as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first</a:t>
            </a:r>
            <a:r>
              <a:rPr lang="ru-RU" sz="1800" dirty="0"/>
              <a:t> </a:t>
            </a:r>
            <a:r>
              <a:rPr lang="ru-RU" sz="1800" dirty="0" err="1"/>
              <a:t>argument</a:t>
            </a:r>
            <a:r>
              <a:rPr lang="ru-RU" sz="1800" dirty="0"/>
              <a:t>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b="1" dirty="0" err="1"/>
              <a:t>onRejected</a:t>
            </a:r>
            <a:r>
              <a:rPr lang="ru-RU" sz="1800" dirty="0"/>
              <a:t>() </a:t>
            </a:r>
            <a:r>
              <a:rPr lang="ru-RU" sz="1800" dirty="0" err="1"/>
              <a:t>will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b="1" dirty="0" err="1"/>
              <a:t>called</a:t>
            </a:r>
            <a:r>
              <a:rPr lang="ru-RU" sz="1800" dirty="0"/>
              <a:t> </a:t>
            </a:r>
            <a:r>
              <a:rPr lang="ru-RU" sz="1800" dirty="0" err="1"/>
              <a:t>after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promise</a:t>
            </a:r>
            <a:r>
              <a:rPr lang="ru-RU" sz="1800" dirty="0"/>
              <a:t>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b="1" dirty="0" err="1"/>
              <a:t>rejected</a:t>
            </a:r>
            <a:r>
              <a:rPr lang="ru-RU" sz="1800" dirty="0"/>
              <a:t>,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reason</a:t>
            </a:r>
            <a:r>
              <a:rPr lang="ru-RU" sz="1800" dirty="0"/>
              <a:t> </a:t>
            </a:r>
            <a:r>
              <a:rPr lang="ru-RU" sz="1800" dirty="0" err="1"/>
              <a:t>for</a:t>
            </a:r>
            <a:r>
              <a:rPr lang="ru-RU" sz="1800" dirty="0"/>
              <a:t> </a:t>
            </a:r>
            <a:r>
              <a:rPr lang="ru-RU" sz="1800" dirty="0" err="1"/>
              <a:t>rejection</a:t>
            </a:r>
            <a:r>
              <a:rPr lang="ru-RU" sz="1800" dirty="0"/>
              <a:t> </a:t>
            </a:r>
            <a:r>
              <a:rPr lang="ru-RU" sz="1800" dirty="0" err="1"/>
              <a:t>as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first</a:t>
            </a:r>
            <a:r>
              <a:rPr lang="ru-RU" sz="1800" dirty="0"/>
              <a:t> </a:t>
            </a:r>
            <a:r>
              <a:rPr lang="ru-RU" sz="1800" dirty="0" err="1"/>
              <a:t>argument</a:t>
            </a:r>
            <a:r>
              <a:rPr lang="ru-RU" sz="1800" dirty="0"/>
              <a:t>.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reason</a:t>
            </a:r>
            <a:r>
              <a:rPr lang="ru-RU" sz="1800" dirty="0"/>
              <a:t> </a:t>
            </a:r>
            <a:r>
              <a:rPr lang="ru-RU" sz="1800" dirty="0" err="1"/>
              <a:t>may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any</a:t>
            </a:r>
            <a:r>
              <a:rPr lang="ru-RU" sz="1800" dirty="0"/>
              <a:t> </a:t>
            </a:r>
            <a:r>
              <a:rPr lang="ru-RU" sz="1800" dirty="0" err="1"/>
              <a:t>valid</a:t>
            </a:r>
            <a:r>
              <a:rPr lang="ru-RU" sz="1800" dirty="0"/>
              <a:t> </a:t>
            </a:r>
            <a:r>
              <a:rPr lang="ru-RU" sz="1800" dirty="0" err="1"/>
              <a:t>JavaScript</a:t>
            </a:r>
            <a:r>
              <a:rPr lang="ru-RU" sz="1800" dirty="0"/>
              <a:t> </a:t>
            </a:r>
            <a:r>
              <a:rPr lang="ru-RU" sz="1800" dirty="0" err="1"/>
              <a:t>value</a:t>
            </a:r>
            <a:r>
              <a:rPr lang="ru-RU" sz="1800" dirty="0"/>
              <a:t>, </a:t>
            </a:r>
            <a:r>
              <a:rPr lang="ru-RU" sz="1800" dirty="0" err="1"/>
              <a:t>but</a:t>
            </a:r>
            <a:r>
              <a:rPr lang="ru-RU" sz="1800" dirty="0"/>
              <a:t> </a:t>
            </a:r>
            <a:r>
              <a:rPr lang="ru-RU" sz="1800" dirty="0" err="1"/>
              <a:t>because</a:t>
            </a:r>
            <a:r>
              <a:rPr lang="ru-RU" sz="1800" dirty="0"/>
              <a:t> </a:t>
            </a:r>
            <a:r>
              <a:rPr lang="ru-RU" sz="1800" dirty="0" err="1"/>
              <a:t>rejections</a:t>
            </a:r>
            <a:r>
              <a:rPr lang="ru-RU" sz="1800" dirty="0"/>
              <a:t> </a:t>
            </a:r>
            <a:r>
              <a:rPr lang="ru-RU" sz="1800" dirty="0" err="1"/>
              <a:t>are</a:t>
            </a:r>
            <a:r>
              <a:rPr lang="ru-RU" sz="1800" dirty="0"/>
              <a:t> </a:t>
            </a:r>
            <a:r>
              <a:rPr lang="ru-RU" sz="1800" dirty="0" err="1"/>
              <a:t>essentially</a:t>
            </a:r>
            <a:r>
              <a:rPr lang="ru-RU" sz="1800" dirty="0"/>
              <a:t> </a:t>
            </a:r>
            <a:r>
              <a:rPr lang="ru-RU" sz="1800" dirty="0" err="1"/>
              <a:t>synonymous</a:t>
            </a:r>
            <a:r>
              <a:rPr lang="ru-RU" sz="1800" dirty="0"/>
              <a:t>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exceptions</a:t>
            </a:r>
            <a:r>
              <a:rPr lang="ru-RU" sz="1800" dirty="0"/>
              <a:t>, I </a:t>
            </a:r>
            <a:r>
              <a:rPr lang="ru-RU" sz="1800" dirty="0" err="1"/>
              <a:t>recommend</a:t>
            </a:r>
            <a:r>
              <a:rPr lang="ru-RU" sz="1800" dirty="0"/>
              <a:t> </a:t>
            </a:r>
            <a:r>
              <a:rPr lang="ru-RU" sz="1800" dirty="0" err="1"/>
              <a:t>using</a:t>
            </a:r>
            <a:r>
              <a:rPr lang="ru-RU" sz="1800" dirty="0"/>
              <a:t> </a:t>
            </a:r>
            <a:r>
              <a:rPr lang="ru-RU" sz="1800" b="1" dirty="0" err="1"/>
              <a:t>Error</a:t>
            </a:r>
            <a:r>
              <a:rPr lang="ru-RU" sz="1800" b="1" dirty="0"/>
              <a:t> </a:t>
            </a:r>
            <a:r>
              <a:rPr lang="ru-RU" sz="1800" b="1" dirty="0" err="1"/>
              <a:t>objects</a:t>
            </a:r>
            <a:r>
              <a:rPr lang="ru-RU" sz="1800" dirty="0"/>
              <a:t>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dirty="0">
              <a:cs typeface="Calibri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56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 (</a:t>
            </a:r>
            <a:r>
              <a:rPr lang="ru-RU" sz="3000" b="1" dirty="0" err="1">
                <a:solidFill>
                  <a:srgbClr val="ED7D31"/>
                </a:solidFill>
                <a:latin typeface="+mj-lt"/>
              </a:rPr>
              <a:t>specs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A9F34B4-3F1F-434E-9EAD-CFEFBBE0F7E7}"/>
              </a:ext>
            </a:extLst>
          </p:cNvPr>
          <p:cNvSpPr txBox="1"/>
          <p:nvPr/>
        </p:nvSpPr>
        <p:spPr>
          <a:xfrm>
            <a:off x="1095375" y="1009650"/>
            <a:ext cx="7717734" cy="343170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1800" dirty="0"/>
              <a:t>.</a:t>
            </a:r>
            <a:r>
              <a:rPr lang="ru-RU" sz="1800" b="1" dirty="0" err="1"/>
              <a:t>then</a:t>
            </a:r>
            <a:r>
              <a:rPr lang="ru-RU" sz="1800" dirty="0"/>
              <a:t>() </a:t>
            </a:r>
            <a:r>
              <a:rPr lang="ru-RU" sz="1800" dirty="0" err="1"/>
              <a:t>may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b="1" dirty="0" err="1"/>
              <a:t>called</a:t>
            </a:r>
            <a:r>
              <a:rPr lang="ru-RU" sz="1800" b="1" dirty="0"/>
              <a:t> </a:t>
            </a:r>
            <a:r>
              <a:rPr lang="ru-RU" sz="1800" b="1" dirty="0" err="1"/>
              <a:t>many</a:t>
            </a:r>
            <a:r>
              <a:rPr lang="ru-RU" sz="1800" b="1" dirty="0"/>
              <a:t> </a:t>
            </a:r>
            <a:r>
              <a:rPr lang="ru-RU" sz="1800" b="1" dirty="0" err="1"/>
              <a:t>times</a:t>
            </a:r>
            <a:r>
              <a:rPr lang="ru-RU" sz="1800" b="1" dirty="0"/>
              <a:t> </a:t>
            </a:r>
            <a:r>
              <a:rPr lang="ru-RU" sz="1800" dirty="0" err="1"/>
              <a:t>on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same</a:t>
            </a:r>
            <a:r>
              <a:rPr lang="ru-RU" sz="1800" dirty="0"/>
              <a:t> </a:t>
            </a:r>
            <a:r>
              <a:rPr lang="ru-RU" sz="1800" dirty="0" err="1"/>
              <a:t>promise</a:t>
            </a:r>
            <a:r>
              <a:rPr lang="ru-RU" sz="1800" dirty="0"/>
              <a:t>. ​</a:t>
            </a:r>
          </a:p>
          <a:p>
            <a:pPr marL="285750" indent="-28575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/>
              <a:t>.</a:t>
            </a:r>
            <a:r>
              <a:rPr lang="ru-RU" sz="1800" b="1" dirty="0" err="1"/>
              <a:t>then</a:t>
            </a:r>
            <a:r>
              <a:rPr lang="ru-RU" sz="1800" dirty="0"/>
              <a:t>()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b="1" dirty="0" err="1"/>
              <a:t>return</a:t>
            </a:r>
            <a:r>
              <a:rPr lang="ru-RU" sz="1800" b="1" dirty="0"/>
              <a:t> a </a:t>
            </a:r>
            <a:r>
              <a:rPr lang="ru-RU" sz="1800" b="1" dirty="0" err="1"/>
              <a:t>new</a:t>
            </a:r>
            <a:r>
              <a:rPr lang="ru-RU" sz="1800" b="1" dirty="0"/>
              <a:t> </a:t>
            </a:r>
            <a:r>
              <a:rPr lang="ru-RU" sz="1800" b="1" dirty="0" err="1"/>
              <a:t>promise</a:t>
            </a:r>
            <a:r>
              <a:rPr lang="ru-RU" sz="1800" dirty="0"/>
              <a:t>, promise2.​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If</a:t>
            </a:r>
            <a:r>
              <a:rPr lang="ru-RU" sz="1800" dirty="0"/>
              <a:t> </a:t>
            </a:r>
            <a:r>
              <a:rPr lang="ru-RU" sz="1800" dirty="0" err="1"/>
              <a:t>either</a:t>
            </a:r>
            <a:r>
              <a:rPr lang="ru-RU" sz="1800" dirty="0"/>
              <a:t> </a:t>
            </a:r>
            <a:r>
              <a:rPr lang="ru-RU" sz="1800" b="1" dirty="0" err="1"/>
              <a:t>onFulfilled</a:t>
            </a:r>
            <a:r>
              <a:rPr lang="ru-RU" sz="1800" dirty="0"/>
              <a:t> </a:t>
            </a:r>
            <a:r>
              <a:rPr lang="ru-RU" sz="1800" dirty="0" err="1"/>
              <a:t>or</a:t>
            </a:r>
            <a:r>
              <a:rPr lang="ru-RU" sz="1800" dirty="0"/>
              <a:t> </a:t>
            </a:r>
            <a:r>
              <a:rPr lang="ru-RU" sz="1800" b="1" dirty="0" err="1"/>
              <a:t>onRejected</a:t>
            </a:r>
            <a:r>
              <a:rPr lang="ru-RU" sz="1800" dirty="0"/>
              <a:t> </a:t>
            </a:r>
            <a:r>
              <a:rPr lang="ru-RU" sz="1800" dirty="0" err="1"/>
              <a:t>throws</a:t>
            </a:r>
            <a:r>
              <a:rPr lang="ru-RU" sz="1800" dirty="0"/>
              <a:t> </a:t>
            </a:r>
            <a:r>
              <a:rPr lang="ru-RU" sz="1800" dirty="0" err="1"/>
              <a:t>an</a:t>
            </a:r>
            <a:r>
              <a:rPr lang="ru-RU" sz="1800" dirty="0"/>
              <a:t> </a:t>
            </a:r>
            <a:r>
              <a:rPr lang="ru-RU" sz="1800" b="1" dirty="0" err="1"/>
              <a:t>exception</a:t>
            </a:r>
            <a:r>
              <a:rPr lang="ru-RU" sz="1800" dirty="0"/>
              <a:t> e, promise2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rejected</a:t>
            </a:r>
            <a:r>
              <a:rPr lang="ru-RU" sz="1800" dirty="0"/>
              <a:t> </a:t>
            </a:r>
            <a:r>
              <a:rPr lang="ru-RU" sz="1800" dirty="0" err="1"/>
              <a:t>with</a:t>
            </a:r>
            <a:r>
              <a:rPr lang="ru-RU" sz="1800" dirty="0"/>
              <a:t> e </a:t>
            </a:r>
            <a:r>
              <a:rPr lang="ru-RU" sz="1800" dirty="0" err="1"/>
              <a:t>as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reason</a:t>
            </a:r>
            <a:r>
              <a:rPr lang="ru-RU" sz="1800" dirty="0"/>
              <a:t>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If</a:t>
            </a:r>
            <a:r>
              <a:rPr lang="ru-RU" sz="1800" dirty="0"/>
              <a:t> </a:t>
            </a:r>
            <a:r>
              <a:rPr lang="ru-RU" sz="1800" b="1" dirty="0" err="1"/>
              <a:t>onFulfilled</a:t>
            </a:r>
            <a:r>
              <a:rPr lang="ru-RU" sz="1800" dirty="0"/>
              <a:t>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b="1" dirty="0" err="1"/>
              <a:t>not</a:t>
            </a:r>
            <a:r>
              <a:rPr lang="ru-RU" sz="1800" b="1" dirty="0"/>
              <a:t> a </a:t>
            </a:r>
            <a:r>
              <a:rPr lang="ru-RU" sz="1800" b="1" dirty="0" err="1"/>
              <a:t>function</a:t>
            </a:r>
            <a:r>
              <a:rPr lang="ru-RU" sz="1800" b="1" dirty="0"/>
              <a:t> </a:t>
            </a:r>
            <a:r>
              <a:rPr lang="ru-RU" sz="1800" dirty="0" err="1"/>
              <a:t>and</a:t>
            </a:r>
            <a:r>
              <a:rPr lang="ru-RU" sz="1800" dirty="0"/>
              <a:t> promise1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dirty="0" err="1"/>
              <a:t>fulfilled</a:t>
            </a:r>
            <a:r>
              <a:rPr lang="ru-RU" sz="1800" dirty="0"/>
              <a:t>, promise2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fulfilled</a:t>
            </a:r>
            <a:r>
              <a:rPr lang="ru-RU" sz="1800" dirty="0"/>
              <a:t>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same</a:t>
            </a:r>
            <a:r>
              <a:rPr lang="ru-RU" sz="1800" dirty="0"/>
              <a:t> </a:t>
            </a:r>
            <a:r>
              <a:rPr lang="ru-RU" sz="1800" dirty="0" err="1"/>
              <a:t>value</a:t>
            </a:r>
            <a:r>
              <a:rPr lang="ru-RU" sz="1800" dirty="0"/>
              <a:t> </a:t>
            </a:r>
            <a:r>
              <a:rPr lang="ru-RU" sz="1800" dirty="0" err="1"/>
              <a:t>as</a:t>
            </a:r>
            <a:r>
              <a:rPr lang="ru-RU" sz="1800" dirty="0"/>
              <a:t> promise1.​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If</a:t>
            </a:r>
            <a:r>
              <a:rPr lang="ru-RU" sz="1800" dirty="0"/>
              <a:t> </a:t>
            </a:r>
            <a:r>
              <a:rPr lang="ru-RU" sz="1800" b="1" dirty="0" err="1"/>
              <a:t>onRejected</a:t>
            </a:r>
            <a:r>
              <a:rPr lang="ru-RU" sz="1800" dirty="0"/>
              <a:t>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b="1" dirty="0" err="1"/>
              <a:t>not</a:t>
            </a:r>
            <a:r>
              <a:rPr lang="ru-RU" sz="1800" b="1" dirty="0"/>
              <a:t> a </a:t>
            </a:r>
            <a:r>
              <a:rPr lang="ru-RU" sz="1800" b="1" dirty="0" err="1"/>
              <a:t>function</a:t>
            </a:r>
            <a:r>
              <a:rPr lang="ru-RU" sz="1800" b="1" dirty="0"/>
              <a:t> </a:t>
            </a:r>
            <a:r>
              <a:rPr lang="ru-RU" sz="1800" dirty="0" err="1"/>
              <a:t>and</a:t>
            </a:r>
            <a:r>
              <a:rPr lang="ru-RU" sz="1800" dirty="0"/>
              <a:t> promise1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dirty="0" err="1"/>
              <a:t>rejected</a:t>
            </a:r>
            <a:r>
              <a:rPr lang="ru-RU" sz="1800" dirty="0"/>
              <a:t>, promise2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rejected</a:t>
            </a:r>
            <a:r>
              <a:rPr lang="ru-RU" sz="1800" dirty="0"/>
              <a:t>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same</a:t>
            </a:r>
            <a:r>
              <a:rPr lang="ru-RU" sz="1800" dirty="0"/>
              <a:t> </a:t>
            </a:r>
            <a:r>
              <a:rPr lang="ru-RU" sz="1800" dirty="0" err="1"/>
              <a:t>reason</a:t>
            </a:r>
            <a:r>
              <a:rPr lang="ru-RU" sz="1800" dirty="0"/>
              <a:t> </a:t>
            </a:r>
            <a:r>
              <a:rPr lang="ru-RU" sz="1800" dirty="0" err="1"/>
              <a:t>as</a:t>
            </a:r>
            <a:r>
              <a:rPr lang="ru-RU" sz="1800" dirty="0"/>
              <a:t> promise1.​</a:t>
            </a:r>
            <a:endParaRPr lang="ru-RU" sz="1800" dirty="0">
              <a:cs typeface="Calibri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8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 (create and chain)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AAC1CD8-721B-4E7B-948F-572F8DF59F0F}"/>
              </a:ext>
            </a:extLst>
          </p:cNvPr>
          <p:cNvSpPr txBox="1"/>
          <p:nvPr/>
        </p:nvSpPr>
        <p:spPr>
          <a:xfrm>
            <a:off x="1866900" y="687042"/>
            <a:ext cx="6495221" cy="233910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const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random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i="1" dirty="0" err="1">
                <a:solidFill>
                  <a:srgbClr val="660E7A"/>
                </a:solidFill>
              </a:rPr>
              <a:t>Math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random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dirty="0" err="1">
                <a:solidFill>
                  <a:srgbClr val="458383"/>
                </a:solidFill>
              </a:rPr>
              <a:t>random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&lt; </a:t>
            </a:r>
            <a:r>
              <a:rPr lang="ru-RU" sz="1800" dirty="0">
                <a:solidFill>
                  <a:srgbClr val="0000FF"/>
                </a:solidFill>
              </a:rPr>
              <a:t>0.5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FF"/>
                </a:solidFill>
              </a:rPr>
              <a:t>            </a:t>
            </a:r>
            <a:r>
              <a:rPr lang="ru-RU" sz="1800" dirty="0"/>
              <a:t>? 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Yay</a:t>
            </a:r>
            <a:r>
              <a:rPr lang="ru-RU" sz="1800" b="1" dirty="0">
                <a:solidFill>
                  <a:srgbClr val="008000"/>
                </a:solidFill>
              </a:rPr>
              <a:t>, </a:t>
            </a:r>
            <a:r>
              <a:rPr lang="ru-RU" sz="1800" b="1" dirty="0" err="1">
                <a:solidFill>
                  <a:srgbClr val="008000"/>
                </a:solidFill>
              </a:rPr>
              <a:t>it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worked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    </a:t>
            </a:r>
            <a:r>
              <a:rPr lang="ru-RU" sz="1800" dirty="0"/>
              <a:t>: </a:t>
            </a:r>
            <a:r>
              <a:rPr lang="ru-RU" sz="1800" dirty="0" err="1"/>
              <a:t>reject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Oh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no</a:t>
            </a:r>
            <a:r>
              <a:rPr lang="ru-RU" sz="1800" b="1" dirty="0">
                <a:solidFill>
                  <a:srgbClr val="008000"/>
                </a:solidFill>
              </a:rPr>
              <a:t>, </a:t>
            </a:r>
            <a:r>
              <a:rPr lang="ru-RU" sz="1800" b="1" dirty="0" err="1">
                <a:solidFill>
                  <a:srgbClr val="008000"/>
                </a:solidFill>
              </a:rPr>
              <a:t>something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went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wrong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F6AC285-5862-42F2-AD79-35C5DA0A870A}"/>
              </a:ext>
            </a:extLst>
          </p:cNvPr>
          <p:cNvSpPr txBox="1"/>
          <p:nvPr/>
        </p:nvSpPr>
        <p:spPr>
          <a:xfrm>
            <a:off x="6696074" y="3197915"/>
            <a:ext cx="2484783" cy="93503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 smtClean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C618D95-3453-49BB-8CC0-A8675F0450C5}"/>
              </a:ext>
            </a:extLst>
          </p:cNvPr>
          <p:cNvSpPr txBox="1"/>
          <p:nvPr/>
        </p:nvSpPr>
        <p:spPr>
          <a:xfrm>
            <a:off x="333375" y="3197225"/>
            <a:ext cx="3647661" cy="93503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 =&gt; 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),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/>
              <a:t>               </a:t>
            </a:r>
            <a:r>
              <a:rPr lang="ru-RU" sz="1800" dirty="0" err="1"/>
              <a:t>error</a:t>
            </a:r>
            <a:r>
              <a:rPr lang="ru-RU" sz="1800" dirty="0"/>
              <a:t> =&gt; 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error</a:t>
            </a:r>
            <a:r>
              <a:rPr lang="ru-RU" sz="1800" dirty="0"/>
              <a:t>));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1142807-42A4-4FA3-A122-62109772FF9C}"/>
              </a:ext>
            </a:extLst>
          </p:cNvPr>
          <p:cNvSpPr txBox="1"/>
          <p:nvPr/>
        </p:nvSpPr>
        <p:spPr>
          <a:xfrm>
            <a:off x="4124325" y="3197915"/>
            <a:ext cx="2395331" cy="93503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,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b="1" i="1" dirty="0">
                <a:solidFill>
                  <a:srgbClr val="660E7A"/>
                </a:solidFill>
              </a:rPr>
              <a:t>               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98FD92F-9003-43BB-B65A-3ED401CFA5DD}"/>
              </a:ext>
            </a:extLst>
          </p:cNvPr>
          <p:cNvSpPr txBox="1"/>
          <p:nvPr/>
        </p:nvSpPr>
        <p:spPr>
          <a:xfrm>
            <a:off x="2183296" y="4308475"/>
            <a:ext cx="2544418" cy="6540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27F38FB-A97F-48B6-BDA0-06F5DB013DBB}"/>
              </a:ext>
            </a:extLst>
          </p:cNvPr>
          <p:cNvSpPr txBox="1"/>
          <p:nvPr/>
        </p:nvSpPr>
        <p:spPr>
          <a:xfrm>
            <a:off x="4949825" y="4308475"/>
            <a:ext cx="2768323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null</a:t>
            </a:r>
            <a:r>
              <a:rPr lang="ru-RU" sz="1800" dirty="0"/>
              <a:t>, 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54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 (don't forget to catch)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BE9220D-B938-462D-858A-BC52B8B5D05E}"/>
              </a:ext>
            </a:extLst>
          </p:cNvPr>
          <p:cNvSpPr txBox="1"/>
          <p:nvPr/>
        </p:nvSpPr>
        <p:spPr>
          <a:xfrm>
            <a:off x="3209925" y="914400"/>
            <a:ext cx="4572000" cy="3743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resolve</a:t>
            </a:r>
            <a:r>
              <a:rPr lang="ru-RU" sz="1800" dirty="0"/>
              <a:t>(</a:t>
            </a:r>
            <a:r>
              <a:rPr lang="ru-RU" sz="1800" dirty="0">
                <a:solidFill>
                  <a:srgbClr val="0000FF"/>
                </a:solidFill>
              </a:rPr>
              <a:t>42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doFirst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doSecond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100" dirty="0">
                <a:solidFill>
                  <a:srgbClr val="FFFFFF"/>
                </a:solidFill>
              </a:rPr>
              <a:t>    </a:t>
            </a:r>
            <a:r>
              <a:rPr lang="ru-RU" sz="1100" dirty="0" smtClean="0">
                <a:solidFill>
                  <a:srgbClr val="FFFFFF"/>
                </a:solidFill>
              </a:rPr>
              <a:t>   </a:t>
            </a:r>
            <a:r>
              <a:rPr lang="ru-RU" sz="1800" dirty="0" smtClean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 smtClean="0">
                <a:solidFill>
                  <a:srgbClr val="7A7A43"/>
                </a:solidFill>
              </a:rPr>
              <a:t>then</a:t>
            </a:r>
            <a:r>
              <a:rPr lang="ru-RU" sz="1800" dirty="0" smtClean="0"/>
              <a:t>(</a:t>
            </a:r>
            <a:r>
              <a:rPr lang="en-US" sz="1800" dirty="0" err="1"/>
              <a:t>d</a:t>
            </a:r>
            <a:r>
              <a:rPr lang="ru-RU" sz="1800" dirty="0" err="1" smtClean="0"/>
              <a:t>oThird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100" dirty="0">
                <a:solidFill>
                  <a:srgbClr val="FFFFFF"/>
                </a:solidFill>
              </a:rPr>
              <a:t>    </a:t>
            </a:r>
            <a:r>
              <a:rPr lang="ru-RU" sz="1100" dirty="0" smtClean="0">
                <a:solidFill>
                  <a:srgbClr val="FFFFFF"/>
                </a:solidFill>
              </a:rPr>
              <a:t>   </a:t>
            </a:r>
            <a:r>
              <a:rPr lang="ru-RU" sz="1800" dirty="0" smtClean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dirty="0" err="1"/>
              <a:t>err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err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/>
              <a:t>err.</a:t>
            </a:r>
            <a:r>
              <a:rPr lang="ru-RU" sz="1800" b="1" dirty="0" err="1">
                <a:solidFill>
                  <a:srgbClr val="660E7A"/>
                </a:solidFill>
              </a:rPr>
              <a:t>message</a:t>
            </a:r>
            <a:r>
              <a:rPr lang="ru-RU" sz="1800" dirty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doFourth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37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015657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</a:t>
            </a:r>
            <a:r>
              <a:rPr lang="en-US" sz="3000" b="1" dirty="0" smtClean="0">
                <a:solidFill>
                  <a:srgbClr val="ED7D31"/>
                </a:solidFill>
                <a:latin typeface="+mj-lt"/>
              </a:rPr>
              <a:t>rescuer</a:t>
            </a:r>
            <a:endParaRPr lang="ru-RU" sz="3000" b="1" dirty="0" smtClean="0">
              <a:solidFill>
                <a:srgbClr val="ED7D31"/>
              </a:solidFill>
              <a:latin typeface="+mj-l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+mj-lt"/>
              </a:rPr>
              <a:t>(what’s </a:t>
            </a:r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gonna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 happen?)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017D0BD-C5A2-42B5-BE2A-AD5CE166430A}"/>
              </a:ext>
            </a:extLst>
          </p:cNvPr>
          <p:cNvSpPr txBox="1"/>
          <p:nvPr/>
        </p:nvSpPr>
        <p:spPr>
          <a:xfrm>
            <a:off x="2124075" y="1152525"/>
            <a:ext cx="4572000" cy="342401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myPromise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</a:t>
            </a:r>
            <a:r>
              <a:rPr lang="ru-RU" sz="1800" dirty="0" err="1"/>
              <a:t>resolve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 err="1">
                <a:solidFill>
                  <a:srgbClr val="660E7A"/>
                </a:solidFill>
              </a:rPr>
              <a:t>Object</a:t>
            </a:r>
            <a:r>
              <a:rPr lang="ru-RU" sz="1800" dirty="0" err="1"/>
              <a:t>.notExistingFunction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Resolved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i="1" dirty="0" err="1"/>
              <a:t>myPromise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  <a:endParaRPr lang="ru-RU" dirty="0"/>
          </a:p>
          <a:p>
            <a:r>
              <a:rPr lang="en-US" dirty="0"/>
              <a:t/>
            </a:r>
            <a:br>
              <a:rPr lang="en-US" dirty="0"/>
            </a:br>
            <a:r>
              <a:rPr lang="ru-RU" sz="1800" i="1" dirty="0" err="1"/>
              <a:t>setTimeout</a:t>
            </a:r>
            <a:r>
              <a:rPr lang="ru-RU" sz="1800" dirty="0"/>
              <a:t>(_ =&gt; 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setTimeout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015657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</a:p>
          <a:p>
            <a:r>
              <a:rPr lang="en-US" sz="3000" b="1" dirty="0">
                <a:solidFill>
                  <a:srgbClr val="ED7D31"/>
                </a:solidFill>
                <a:latin typeface="+mj-lt"/>
                <a:cs typeface="Calibri Light"/>
              </a:rPr>
              <a:t>(how to ruin it)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7A79B1B-690E-41AD-BD7B-C0E8121FC6CB}"/>
              </a:ext>
            </a:extLst>
          </p:cNvPr>
          <p:cNvSpPr txBox="1"/>
          <p:nvPr/>
        </p:nvSpPr>
        <p:spPr>
          <a:xfrm>
            <a:off x="4791075" y="28575"/>
            <a:ext cx="4572000" cy="149656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 smtClean="0"/>
              <a:t>myRandomPromise</a:t>
            </a:r>
            <a:r>
              <a:rPr lang="ru-RU" sz="1800" dirty="0" smtClean="0"/>
              <a:t>(</a:t>
            </a:r>
            <a:r>
              <a:rPr lang="en-US" sz="1800" dirty="0" err="1" smtClean="0"/>
              <a:t>num</a:t>
            </a:r>
            <a:r>
              <a:rPr lang="ru-RU" sz="1800" dirty="0" smtClean="0"/>
              <a:t>) </a:t>
            </a:r>
            <a:r>
              <a:rPr lang="ru-RU" sz="1800" dirty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(</a:t>
            </a:r>
            <a:r>
              <a:rPr lang="ru-RU" sz="1800" dirty="0" err="1"/>
              <a:t>resolve</a:t>
            </a:r>
            <a:r>
              <a:rPr lang="ru-RU" sz="1800" dirty="0"/>
              <a:t>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i="1" dirty="0" err="1">
                <a:solidFill>
                  <a:srgbClr val="660E7A"/>
                </a:solidFill>
              </a:rPr>
              <a:t>Math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random</a:t>
            </a:r>
            <a:r>
              <a:rPr lang="ru-RU" sz="1800" dirty="0"/>
              <a:t>());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1704AAA-EF52-4296-88F8-28E7CB75E0F0}"/>
              </a:ext>
            </a:extLst>
          </p:cNvPr>
          <p:cNvSpPr txBox="1"/>
          <p:nvPr/>
        </p:nvSpPr>
        <p:spPr>
          <a:xfrm>
            <a:off x="328406" y="1238250"/>
            <a:ext cx="5317919" cy="369411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    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        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        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    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59BFAF3-6890-44A2-9A37-71F49D90DB6C}"/>
              </a:ext>
            </a:extLst>
          </p:cNvPr>
          <p:cNvSpPr txBox="1"/>
          <p:nvPr/>
        </p:nvSpPr>
        <p:spPr>
          <a:xfrm>
            <a:off x="5848350" y="1676400"/>
            <a:ext cx="4572000" cy="290079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8DC5846-B84F-4FE8-ABB7-F3C9D13BC9EC}"/>
              </a:ext>
            </a:extLst>
          </p:cNvPr>
          <p:cNvSpPr txBox="1"/>
          <p:nvPr/>
        </p:nvSpPr>
        <p:spPr>
          <a:xfrm>
            <a:off x="6300192" y="4777940"/>
            <a:ext cx="280640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800" dirty="0"/>
              <a:t>// </a:t>
            </a:r>
            <a:r>
              <a:rPr lang="ru-RU" sz="1800" dirty="0" smtClean="0"/>
              <a:t>callbackedPromise</a:t>
            </a:r>
            <a:r>
              <a:rPr lang="ru-RU" sz="1800" dirty="0" smtClean="0">
                <a:cs typeface="Calibri"/>
              </a:rPr>
              <a:t>.js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802070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 smtClean="0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 smtClean="0">
                <a:solidFill>
                  <a:srgbClr val="ED7D31"/>
                </a:solidFill>
                <a:latin typeface="+mj-lt"/>
              </a:rPr>
              <a:t>/Await – 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the advanced rescuer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2631735-35AF-4925-AB51-B1E979EA6675}"/>
              </a:ext>
            </a:extLst>
          </p:cNvPr>
          <p:cNvSpPr txBox="1"/>
          <p:nvPr/>
        </p:nvSpPr>
        <p:spPr>
          <a:xfrm>
            <a:off x="609600" y="1038225"/>
            <a:ext cx="7933037" cy="36933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Callback hell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Catching errors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Difficult to call </a:t>
            </a:r>
            <a:r>
              <a:rPr lang="en-US" sz="1800" strike="sngStrike" dirty="0" err="1"/>
              <a:t>async</a:t>
            </a:r>
            <a:r>
              <a:rPr lang="en-US" sz="1800" strike="sngStrike" dirty="0"/>
              <a:t> action 3 with results of </a:t>
            </a:r>
            <a:r>
              <a:rPr lang="en-US" sz="1800" strike="sngStrike" dirty="0" err="1"/>
              <a:t>async</a:t>
            </a:r>
            <a:r>
              <a:rPr lang="en-US" sz="1800" strike="sngStrike" dirty="0"/>
              <a:t> actions 1 and 2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xmlns="" id="{CA3FD816-24D4-4576-A84B-85F05AC15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3875" y="1333500"/>
            <a:ext cx="4427882" cy="18432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F6FED39-0BD8-4461-8E68-6A1E09D68A50}"/>
              </a:ext>
            </a:extLst>
          </p:cNvPr>
          <p:cNvSpPr txBox="1"/>
          <p:nvPr/>
        </p:nvSpPr>
        <p:spPr>
          <a:xfrm>
            <a:off x="6804249" y="4776468"/>
            <a:ext cx="2339752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600" dirty="0"/>
              <a:t>// </a:t>
            </a:r>
            <a:r>
              <a:rPr lang="ru-RU" sz="1600" dirty="0" smtClean="0"/>
              <a:t>promiseLunix.js</a:t>
            </a:r>
            <a:r>
              <a:rPr lang="en-US" sz="1600" dirty="0" smtClean="0"/>
              <a:t> (…rest)</a:t>
            </a:r>
            <a:endParaRPr lang="ru-RU" sz="16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7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NodeJS A</a:t>
            </a:r>
            <a:r>
              <a:rPr lang="en" sz="3000" b="1" dirty="0">
                <a:solidFill>
                  <a:srgbClr val="ED7D31"/>
                </a:solidFill>
                <a:latin typeface="+mj-lt"/>
              </a:rPr>
              <a:t>sync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" name="Picture 2" descr="2017-12-21 09_26_16-untitled • - Sublime Text (UNREGISTERED).png">
            <a:extLst>
              <a:ext uri="{FF2B5EF4-FFF2-40B4-BE49-F238E27FC236}">
                <a16:creationId xmlns:a16="http://schemas.microsoft.com/office/drawing/2014/main" xmlns="" id="{04450E97-9B1D-4C21-B5B5-51DAB02D0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101" y="628650"/>
            <a:ext cx="5436517" cy="43389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7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NodeJS A</a:t>
            </a:r>
            <a:r>
              <a:rPr lang="en" sz="3000" b="1" dirty="0">
                <a:solidFill>
                  <a:srgbClr val="ED7D31"/>
                </a:solidFill>
                <a:latin typeface="+mj-lt"/>
              </a:rPr>
              <a:t>sync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xmlns="" id="{A673E624-B006-44D8-8BE0-5537B1F70BDD}"/>
              </a:ext>
            </a:extLst>
          </p:cNvPr>
          <p:cNvSpPr/>
          <p:nvPr/>
        </p:nvSpPr>
        <p:spPr>
          <a:xfrm rot="5400000">
            <a:off x="-1629601" y="2809875"/>
            <a:ext cx="4097385" cy="484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DDE3231-FB98-41E5-8EE9-C1711B269F1A}"/>
              </a:ext>
            </a:extLst>
          </p:cNvPr>
          <p:cNvSpPr txBox="1"/>
          <p:nvPr/>
        </p:nvSpPr>
        <p:spPr>
          <a:xfrm>
            <a:off x="-188335" y="638697"/>
            <a:ext cx="1219973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dirty="0"/>
              <a:t>timeline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xmlns="" id="{B2465C78-B208-45B9-B160-FCE07191C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235057"/>
              </p:ext>
            </p:extLst>
          </p:nvPr>
        </p:nvGraphicFramePr>
        <p:xfrm>
          <a:off x="2181616" y="1032873"/>
          <a:ext cx="6806308" cy="36907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1577">
                  <a:extLst>
                    <a:ext uri="{9D8B030D-6E8A-4147-A177-3AD203B41FA5}">
                      <a16:colId xmlns:a16="http://schemas.microsoft.com/office/drawing/2014/main" xmlns="" val="575356761"/>
                    </a:ext>
                  </a:extLst>
                </a:gridCol>
                <a:gridCol w="1701577">
                  <a:extLst>
                    <a:ext uri="{9D8B030D-6E8A-4147-A177-3AD203B41FA5}">
                      <a16:colId xmlns:a16="http://schemas.microsoft.com/office/drawing/2014/main" xmlns="" val="3059544882"/>
                    </a:ext>
                  </a:extLst>
                </a:gridCol>
                <a:gridCol w="1701577">
                  <a:extLst>
                    <a:ext uri="{9D8B030D-6E8A-4147-A177-3AD203B41FA5}">
                      <a16:colId xmlns:a16="http://schemas.microsoft.com/office/drawing/2014/main" xmlns="" val="1181726380"/>
                    </a:ext>
                  </a:extLst>
                </a:gridCol>
                <a:gridCol w="1701577">
                  <a:extLst>
                    <a:ext uri="{9D8B030D-6E8A-4147-A177-3AD203B41FA5}">
                      <a16:colId xmlns:a16="http://schemas.microsoft.com/office/drawing/2014/main" xmlns="" val="4285105012"/>
                    </a:ext>
                  </a:extLst>
                </a:gridCol>
              </a:tblGrid>
              <a:tr h="3690727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5527622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CF690A2-BD1B-41C5-B1C2-D9FA2A5E95DF}"/>
              </a:ext>
            </a:extLst>
          </p:cNvPr>
          <p:cNvSpPr txBox="1"/>
          <p:nvPr/>
        </p:nvSpPr>
        <p:spPr>
          <a:xfrm>
            <a:off x="2315749" y="680450"/>
            <a:ext cx="1324304" cy="3231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Single thread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63ADBB9-80EB-4B91-90B7-FCD0CC7CDA29}"/>
              </a:ext>
            </a:extLst>
          </p:cNvPr>
          <p:cNvSpPr txBox="1"/>
          <p:nvPr/>
        </p:nvSpPr>
        <p:spPr>
          <a:xfrm>
            <a:off x="4031119" y="497779"/>
            <a:ext cx="4737173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 err="1"/>
              <a:t>Libuv</a:t>
            </a:r>
            <a:endParaRPr lang="en-US" dirty="0" err="1"/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B2F60AB6-59A5-4014-BC38-34CDD94A887D}"/>
              </a:ext>
            </a:extLst>
          </p:cNvPr>
          <p:cNvSpPr/>
          <p:nvPr/>
        </p:nvSpPr>
        <p:spPr>
          <a:xfrm>
            <a:off x="834295" y="1744787"/>
            <a:ext cx="1126642" cy="734856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Order food</a:t>
            </a:r>
            <a:endParaRPr lang="en-US" dirty="0"/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xmlns="" id="{67160F31-1AC4-44C7-8ED1-21BC94F306E9}"/>
              </a:ext>
            </a:extLst>
          </p:cNvPr>
          <p:cNvSpPr/>
          <p:nvPr/>
        </p:nvSpPr>
        <p:spPr>
          <a:xfrm>
            <a:off x="834295" y="2884134"/>
            <a:ext cx="1126642" cy="734856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Pay</a:t>
            </a:r>
            <a:endParaRPr lang="en-US" dirty="0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xmlns="" id="{FA80924F-CCE1-4073-9AD3-F66E7FF5A2DB}"/>
              </a:ext>
            </a:extLst>
          </p:cNvPr>
          <p:cNvSpPr/>
          <p:nvPr/>
        </p:nvSpPr>
        <p:spPr>
          <a:xfrm>
            <a:off x="834295" y="4074498"/>
            <a:ext cx="1126642" cy="734856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Clean after yourself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62497D0F-1D0C-4455-A5B0-63FAFFD93B55}"/>
              </a:ext>
            </a:extLst>
          </p:cNvPr>
          <p:cNvCxnSpPr/>
          <p:nvPr/>
        </p:nvCxnSpPr>
        <p:spPr>
          <a:xfrm flipV="1">
            <a:off x="3998064" y="891188"/>
            <a:ext cx="4837231" cy="32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rrow: Down 5">
            <a:extLst>
              <a:ext uri="{FF2B5EF4-FFF2-40B4-BE49-F238E27FC236}">
                <a16:creationId xmlns:a16="http://schemas.microsoft.com/office/drawing/2014/main" xmlns="" id="{0C12A0CE-DB9E-4E1D-8F13-874AE0090B40}"/>
              </a:ext>
            </a:extLst>
          </p:cNvPr>
          <p:cNvSpPr/>
          <p:nvPr/>
        </p:nvSpPr>
        <p:spPr>
          <a:xfrm>
            <a:off x="4470717" y="1323975"/>
            <a:ext cx="484188" cy="36392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12">
            <a:extLst>
              <a:ext uri="{FF2B5EF4-FFF2-40B4-BE49-F238E27FC236}">
                <a16:creationId xmlns:a16="http://schemas.microsoft.com/office/drawing/2014/main" xmlns="" id="{14CED726-9983-48E3-9B41-9CEBE7831DF1}"/>
              </a:ext>
            </a:extLst>
          </p:cNvPr>
          <p:cNvSpPr/>
          <p:nvPr/>
        </p:nvSpPr>
        <p:spPr>
          <a:xfrm>
            <a:off x="7867650" y="1323975"/>
            <a:ext cx="484188" cy="118603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13">
            <a:extLst>
              <a:ext uri="{FF2B5EF4-FFF2-40B4-BE49-F238E27FC236}">
                <a16:creationId xmlns:a16="http://schemas.microsoft.com/office/drawing/2014/main" xmlns="" id="{C6665946-2FFC-486F-802D-36B217945CE3}"/>
              </a:ext>
            </a:extLst>
          </p:cNvPr>
          <p:cNvSpPr/>
          <p:nvPr/>
        </p:nvSpPr>
        <p:spPr>
          <a:xfrm>
            <a:off x="6129338" y="1323975"/>
            <a:ext cx="484187" cy="595227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16">
            <a:extLst>
              <a:ext uri="{FF2B5EF4-FFF2-40B4-BE49-F238E27FC236}">
                <a16:creationId xmlns:a16="http://schemas.microsoft.com/office/drawing/2014/main" xmlns="" id="{87B946AE-B6B9-497D-9802-A474689C3B6E}"/>
              </a:ext>
            </a:extLst>
          </p:cNvPr>
          <p:cNvSpPr/>
          <p:nvPr/>
        </p:nvSpPr>
        <p:spPr>
          <a:xfrm>
            <a:off x="4470400" y="1735138"/>
            <a:ext cx="484188" cy="117683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Down 17">
            <a:extLst>
              <a:ext uri="{FF2B5EF4-FFF2-40B4-BE49-F238E27FC236}">
                <a16:creationId xmlns:a16="http://schemas.microsoft.com/office/drawing/2014/main" xmlns="" id="{6DBA0EEB-CFB7-4780-8412-667E45600200}"/>
              </a:ext>
            </a:extLst>
          </p:cNvPr>
          <p:cNvSpPr/>
          <p:nvPr/>
        </p:nvSpPr>
        <p:spPr>
          <a:xfrm>
            <a:off x="7870825" y="2566988"/>
            <a:ext cx="484188" cy="175773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Down 18">
            <a:extLst>
              <a:ext uri="{FF2B5EF4-FFF2-40B4-BE49-F238E27FC236}">
                <a16:creationId xmlns:a16="http://schemas.microsoft.com/office/drawing/2014/main" xmlns="" id="{8C4020D3-0EB1-4B05-8928-B9B31F9C8E25}"/>
              </a:ext>
            </a:extLst>
          </p:cNvPr>
          <p:cNvSpPr/>
          <p:nvPr/>
        </p:nvSpPr>
        <p:spPr>
          <a:xfrm>
            <a:off x="6129337" y="1961020"/>
            <a:ext cx="484187" cy="60315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Down 20">
            <a:extLst>
              <a:ext uri="{FF2B5EF4-FFF2-40B4-BE49-F238E27FC236}">
                <a16:creationId xmlns:a16="http://schemas.microsoft.com/office/drawing/2014/main" xmlns="" id="{CD870C53-8B50-41ED-AB4E-F718AF21C74F}"/>
              </a:ext>
            </a:extLst>
          </p:cNvPr>
          <p:cNvSpPr/>
          <p:nvPr/>
        </p:nvSpPr>
        <p:spPr>
          <a:xfrm>
            <a:off x="4470400" y="3006725"/>
            <a:ext cx="484188" cy="540244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23">
            <a:extLst>
              <a:ext uri="{FF2B5EF4-FFF2-40B4-BE49-F238E27FC236}">
                <a16:creationId xmlns:a16="http://schemas.microsoft.com/office/drawing/2014/main" xmlns="" id="{7680ED28-3B55-4FB0-9AF0-7B79B2D29566}"/>
              </a:ext>
            </a:extLst>
          </p:cNvPr>
          <p:cNvSpPr/>
          <p:nvPr/>
        </p:nvSpPr>
        <p:spPr>
          <a:xfrm>
            <a:off x="6129338" y="2651125"/>
            <a:ext cx="484187" cy="300972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Down 24">
            <a:extLst>
              <a:ext uri="{FF2B5EF4-FFF2-40B4-BE49-F238E27FC236}">
                <a16:creationId xmlns:a16="http://schemas.microsoft.com/office/drawing/2014/main" xmlns="" id="{E0F28A34-CCB7-4C01-BE75-5B790EC5F3C6}"/>
              </a:ext>
            </a:extLst>
          </p:cNvPr>
          <p:cNvSpPr/>
          <p:nvPr/>
        </p:nvSpPr>
        <p:spPr>
          <a:xfrm>
            <a:off x="7870825" y="2857500"/>
            <a:ext cx="484188" cy="123133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14" descr="junior.png">
            <a:extLst>
              <a:ext uri="{FF2B5EF4-FFF2-40B4-BE49-F238E27FC236}">
                <a16:creationId xmlns:a16="http://schemas.microsoft.com/office/drawing/2014/main" xmlns="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598" y="1272827"/>
            <a:ext cx="520250" cy="530006"/>
          </a:xfrm>
          <a:prstGeom prst="rect">
            <a:avLst/>
          </a:prstGeom>
        </p:spPr>
      </p:pic>
      <p:pic>
        <p:nvPicPr>
          <p:cNvPr id="40" name="Picture 22" descr="middle.png">
            <a:extLst>
              <a:ext uri="{FF2B5EF4-FFF2-40B4-BE49-F238E27FC236}">
                <a16:creationId xmlns:a16="http://schemas.microsoft.com/office/drawing/2014/main" xmlns="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9530" y="1995686"/>
            <a:ext cx="751392" cy="509250"/>
          </a:xfrm>
          <a:prstGeom prst="rect">
            <a:avLst/>
          </a:prstGeom>
        </p:spPr>
      </p:pic>
      <p:pic>
        <p:nvPicPr>
          <p:cNvPr id="41" name="Picture 26" descr="senior.png">
            <a:extLst>
              <a:ext uri="{FF2B5EF4-FFF2-40B4-BE49-F238E27FC236}">
                <a16:creationId xmlns:a16="http://schemas.microsoft.com/office/drawing/2014/main" xmlns="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1326" y="2743133"/>
            <a:ext cx="1120554" cy="764721"/>
          </a:xfrm>
          <a:prstGeom prst="rect">
            <a:avLst/>
          </a:prstGeom>
        </p:spPr>
      </p:pic>
      <p:sp>
        <p:nvSpPr>
          <p:cNvPr id="24" name="TextBox 1">
            <a:extLst>
              <a:ext uri="{FF2B5EF4-FFF2-40B4-BE49-F238E27FC236}">
                <a16:creationId xmlns:a16="http://schemas.microsoft.com/office/drawing/2014/main" xmlns="" id="{13FEC524-D742-4097-9451-47D4FF1EA2DE}"/>
              </a:ext>
            </a:extLst>
          </p:cNvPr>
          <p:cNvSpPr txBox="1"/>
          <p:nvPr/>
        </p:nvSpPr>
        <p:spPr>
          <a:xfrm>
            <a:off x="7224622" y="4766094"/>
            <a:ext cx="1969053" cy="369888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12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83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5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2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95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66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/>
              <a:t>// example2</a:t>
            </a:r>
            <a:r>
              <a:rPr lang="ru-RU" sz="1800" dirty="0">
                <a:cs typeface="Calibri"/>
              </a:rPr>
              <a:t>.js</a:t>
            </a:r>
            <a:endParaRPr lang="ru-RU" dirty="0"/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1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25663E-7 L 0.18594 -0.135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88" y="-675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44444E-6 4.12091E-6 L 0.36475 -0.2732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29" y="-136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7 -1.14744E-6 L 0.56528 -0.4574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4" y="-228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3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3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1. What will be the result</a:t>
            </a:r>
            <a:endParaRPr lang="ru-RU" sz="300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F5089D-536C-4306-95EF-AB8B1CDF3197}"/>
              </a:ext>
            </a:extLst>
          </p:cNvPr>
          <p:cNvSpPr txBox="1"/>
          <p:nvPr/>
        </p:nvSpPr>
        <p:spPr>
          <a:xfrm>
            <a:off x="634862" y="1123950"/>
            <a:ext cx="4572000" cy="290079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Some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message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660E7A"/>
                </a:solidFill>
              </a:rPr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((</a:t>
            </a:r>
            <a:r>
              <a:rPr lang="ru-RU" sz="1800" dirty="0" err="1"/>
              <a:t>result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}, (</a:t>
            </a:r>
            <a:r>
              <a:rPr lang="ru-RU" sz="1800" dirty="0" err="1"/>
              <a:t>err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Errоr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оccurred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1E488A2-FFEB-4C37-8F16-F0AC0C940806}"/>
              </a:ext>
            </a:extLst>
          </p:cNvPr>
          <p:cNvSpPr txBox="1"/>
          <p:nvPr/>
        </p:nvSpPr>
        <p:spPr>
          <a:xfrm>
            <a:off x="5924550" y="1190625"/>
            <a:ext cx="4572000" cy="342016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endParaRPr lang="ru-RU" sz="1800" dirty="0" err="1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Errоr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оccurred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Nothing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Errоr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оccurred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Errоr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оccurred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endParaRPr lang="ru-RU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5924550" y="1059582"/>
            <a:ext cx="2607890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422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Agenda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A8AEE97-7C13-47DB-BAE8-06CD8A093CBB}"/>
              </a:ext>
            </a:extLst>
          </p:cNvPr>
          <p:cNvSpPr txBox="1"/>
          <p:nvPr/>
        </p:nvSpPr>
        <p:spPr>
          <a:xfrm>
            <a:off x="200025" y="981075"/>
            <a:ext cx="8773510" cy="147732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 err="1"/>
              <a:t>Async</a:t>
            </a:r>
            <a:r>
              <a:rPr lang="en-US" sz="1800" dirty="0"/>
              <a:t> </a:t>
            </a:r>
            <a:r>
              <a:rPr lang="en-US" sz="1800" dirty="0" smtClean="0"/>
              <a:t>theory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Callback</a:t>
            </a: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Promises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Async</a:t>
            </a:r>
            <a:r>
              <a:rPr lang="en-US" dirty="0" smtClean="0"/>
              <a:t>/Await</a:t>
            </a:r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 smtClean="0">
                <a:cs typeface="Calibri"/>
              </a:rPr>
              <a:t>Quiz</a:t>
            </a:r>
            <a:endParaRPr lang="en-US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200" y="1450974"/>
            <a:ext cx="2220196" cy="370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99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2. 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1083905-3091-49EA-AAC9-2B6B4B2B37DE}"/>
              </a:ext>
            </a:extLst>
          </p:cNvPr>
          <p:cNvSpPr txBox="1"/>
          <p:nvPr/>
        </p:nvSpPr>
        <p:spPr>
          <a:xfrm>
            <a:off x="590550" y="1031875"/>
            <a:ext cx="4572000" cy="290079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</a:t>
            </a:r>
            <a:r>
              <a:rPr lang="ru-RU" sz="1800" dirty="0" err="1"/>
              <a:t>reject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Some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message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660E7A"/>
                </a:solidFill>
              </a:rPr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((</a:t>
            </a:r>
            <a:r>
              <a:rPr lang="ru-RU" sz="1800" dirty="0" err="1"/>
              <a:t>result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}, (</a:t>
            </a:r>
            <a:r>
              <a:rPr lang="ru-RU" sz="1800" dirty="0" err="1"/>
              <a:t>err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Errоr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оccurred</a:t>
            </a:r>
            <a:r>
              <a:rPr lang="ru-RU" sz="1800" b="1" dirty="0">
                <a:solidFill>
                  <a:srgbClr val="008000"/>
                </a:solidFill>
              </a:rPr>
              <a:t>: ' </a:t>
            </a:r>
            <a:r>
              <a:rPr lang="ru-RU" sz="1800" dirty="0"/>
              <a:t>+ </a:t>
            </a:r>
            <a:r>
              <a:rPr lang="ru-RU" sz="1800" dirty="0" err="1"/>
              <a:t>err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898DEA6-FAFB-4F69-B920-CD418F775AFB}"/>
              </a:ext>
            </a:extLst>
          </p:cNvPr>
          <p:cNvSpPr txBox="1"/>
          <p:nvPr/>
        </p:nvSpPr>
        <p:spPr>
          <a:xfrm>
            <a:off x="5343525" y="1143000"/>
            <a:ext cx="4572000" cy="314316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endParaRPr lang="ru-RU" sz="1800" dirty="0" err="1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Nothing</a:t>
            </a:r>
          </a:p>
          <a:p>
            <a:endParaRPr lang="ru-RU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5343524" y="2118621"/>
            <a:ext cx="3800475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804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3. 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97A9D43-2F1C-41F8-8BE7-742D517CF2EB}"/>
              </a:ext>
            </a:extLst>
          </p:cNvPr>
          <p:cNvSpPr txBox="1"/>
          <p:nvPr/>
        </p:nvSpPr>
        <p:spPr>
          <a:xfrm>
            <a:off x="514350" y="847725"/>
            <a:ext cx="4572000" cy="31816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</a:t>
            </a:r>
            <a:r>
              <a:rPr lang="ru-RU" sz="1800" dirty="0" err="1"/>
              <a:t>reject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Some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message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660E7A"/>
                </a:solidFill>
              </a:rPr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((</a:t>
            </a:r>
            <a:r>
              <a:rPr lang="ru-RU" sz="1800" dirty="0" err="1"/>
              <a:t>result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dirty="0" err="1"/>
              <a:t>err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Errоr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 smtClean="0">
                <a:solidFill>
                  <a:srgbClr val="008000"/>
                </a:solidFill>
              </a:rPr>
              <a:t>оccurred</a:t>
            </a:r>
            <a:r>
              <a:rPr lang="en-US" sz="1800" b="1" dirty="0" smtClean="0">
                <a:solidFill>
                  <a:srgbClr val="008000"/>
                </a:solidFill>
              </a:rPr>
              <a:t>:</a:t>
            </a:r>
            <a:r>
              <a:rPr lang="ru-RU" sz="1800" b="1" dirty="0" smtClean="0">
                <a:solidFill>
                  <a:srgbClr val="008000"/>
                </a:solidFill>
              </a:rPr>
              <a:t> </a:t>
            </a:r>
            <a:r>
              <a:rPr lang="ru-RU" sz="1800" b="1" dirty="0">
                <a:solidFill>
                  <a:srgbClr val="008000"/>
                </a:solidFill>
              </a:rPr>
              <a:t>' </a:t>
            </a:r>
            <a:r>
              <a:rPr lang="ru-RU" sz="1800" dirty="0"/>
              <a:t>+ </a:t>
            </a:r>
            <a:r>
              <a:rPr lang="ru-RU" sz="1800" dirty="0" err="1"/>
              <a:t>err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C601FBA-3206-4D91-970A-9FFEDCE2CD55}"/>
              </a:ext>
            </a:extLst>
          </p:cNvPr>
          <p:cNvSpPr txBox="1"/>
          <p:nvPr/>
        </p:nvSpPr>
        <p:spPr>
          <a:xfrm>
            <a:off x="5295900" y="1004079"/>
            <a:ext cx="4572000" cy="314316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endParaRPr lang="ru-RU" sz="1800" dirty="0" err="1">
              <a:cs typeface="Calibri"/>
            </a:endParaRP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undefined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will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be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thrown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5352061" y="1955731"/>
            <a:ext cx="3800475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0256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4. 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4D83C9F-3B90-42BD-BD26-55A37FF8126F}"/>
              </a:ext>
            </a:extLst>
          </p:cNvPr>
          <p:cNvSpPr txBox="1"/>
          <p:nvPr/>
        </p:nvSpPr>
        <p:spPr>
          <a:xfrm>
            <a:off x="409575" y="690245"/>
            <a:ext cx="4572000" cy="3743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Some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message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660E7A"/>
                </a:solidFill>
              </a:rPr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throw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Error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}, </a:t>
            </a:r>
            <a:r>
              <a:rPr lang="ru-RU" sz="1800" dirty="0" err="1"/>
              <a:t>err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Error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occurred</a:t>
            </a:r>
            <a:r>
              <a:rPr lang="ru-RU" sz="1800" b="1" dirty="0">
                <a:solidFill>
                  <a:srgbClr val="008000"/>
                </a:solidFill>
              </a:rPr>
              <a:t>: ' </a:t>
            </a:r>
            <a:r>
              <a:rPr lang="ru-RU" sz="1800" dirty="0"/>
              <a:t>+ </a:t>
            </a:r>
            <a:r>
              <a:rPr lang="ru-RU" sz="1800" dirty="0" err="1"/>
              <a:t>err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((</a:t>
            </a:r>
            <a:r>
              <a:rPr lang="ru-RU" sz="1800" dirty="0" err="1"/>
              <a:t>err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Error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occurred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inside</a:t>
            </a:r>
            <a:r>
              <a:rPr lang="ru-RU" sz="1800" b="1" dirty="0">
                <a:solidFill>
                  <a:srgbClr val="008000"/>
                </a:solidFill>
              </a:rPr>
              <a:t>: ' </a:t>
            </a:r>
            <a:r>
              <a:rPr lang="ru-RU" sz="1800" dirty="0"/>
              <a:t>+ </a:t>
            </a:r>
            <a:r>
              <a:rPr lang="ru-RU" sz="1800" dirty="0" err="1"/>
              <a:t>err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697DA5B-1F50-473A-B6E9-1EB6C56AEE7B}"/>
              </a:ext>
            </a:extLst>
          </p:cNvPr>
          <p:cNvSpPr txBox="1"/>
          <p:nvPr/>
        </p:nvSpPr>
        <p:spPr>
          <a:xfrm>
            <a:off x="4716016" y="1126957"/>
            <a:ext cx="4572000" cy="286616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endParaRPr lang="ru-RU" sz="1800" dirty="0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inside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Nothing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will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be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thrown</a:t>
            </a:r>
          </a:p>
          <a:p>
            <a:endParaRPr lang="ru-RU" dirty="0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4716016" y="1563638"/>
            <a:ext cx="4427984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3709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015657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5.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D9F89148-B398-44EF-AEA9-A46BFAB53F22}"/>
              </a:ext>
            </a:extLst>
          </p:cNvPr>
          <p:cNvSpPr txBox="1"/>
          <p:nvPr/>
        </p:nvSpPr>
        <p:spPr>
          <a:xfrm>
            <a:off x="485775" y="2066925"/>
            <a:ext cx="6718852" cy="65402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>
                <a:solidFill>
                  <a:srgbClr val="660E7A"/>
                </a:solidFill>
              </a:rPr>
              <a:t>console</a:t>
            </a:r>
            <a:r>
              <a:rPr lang="ru-RU"/>
              <a:t>.</a:t>
            </a:r>
            <a:r>
              <a:rPr lang="ru-RU">
                <a:solidFill>
                  <a:srgbClr val="7A7A43"/>
                </a:solidFill>
              </a:rPr>
              <a:t>log</a:t>
            </a:r>
            <a:r>
              <a:rPr lang="ru-RU"/>
              <a:t>(element(by.css(</a:t>
            </a:r>
            <a:r>
              <a:rPr lang="ru-RU" b="1">
                <a:solidFill>
                  <a:srgbClr val="008000"/>
                </a:solidFill>
              </a:rPr>
              <a:t>'#myId'</a:t>
            </a:r>
            <a:r>
              <a:rPr lang="ru-RU"/>
              <a:t>)).isPresent() === </a:t>
            </a:r>
            <a:r>
              <a:rPr lang="ru-RU" b="1">
                <a:solidFill>
                  <a:srgbClr val="000080"/>
                </a:solidFill>
              </a:rPr>
              <a:t>true</a:t>
            </a:r>
            <a:r>
              <a:rPr lang="ru-RU"/>
              <a:t>);</a:t>
            </a:r>
            <a:br>
              <a:rPr lang="ru-RU"/>
            </a:br>
            <a:r>
              <a:rPr lang="ru-RU" b="1" i="1">
                <a:solidFill>
                  <a:srgbClr val="660E7A"/>
                </a:solidFill>
              </a:rPr>
              <a:t>console</a:t>
            </a:r>
            <a:r>
              <a:rPr lang="ru-RU"/>
              <a:t>.</a:t>
            </a:r>
            <a:r>
              <a:rPr lang="ru-RU">
                <a:solidFill>
                  <a:srgbClr val="7A7A43"/>
                </a:solidFill>
              </a:rPr>
              <a:t>log</a:t>
            </a:r>
            <a:r>
              <a:rPr lang="ru-RU"/>
              <a:t>(element(by.css(</a:t>
            </a:r>
            <a:r>
              <a:rPr lang="ru-RU" b="1">
                <a:solidFill>
                  <a:srgbClr val="008000"/>
                </a:solidFill>
              </a:rPr>
              <a:t>'#myId'</a:t>
            </a:r>
            <a:r>
              <a:rPr lang="ru-RU"/>
              <a:t>)).isPresent() === </a:t>
            </a:r>
            <a:r>
              <a:rPr lang="ru-RU" b="1">
                <a:solidFill>
                  <a:srgbClr val="000080"/>
                </a:solidFill>
              </a:rPr>
              <a:t>false</a:t>
            </a:r>
            <a:r>
              <a:rPr lang="ru-RU"/>
              <a:t>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CD497A7-8F3E-4DC8-A02F-D35903E84F76}"/>
              </a:ext>
            </a:extLst>
          </p:cNvPr>
          <p:cNvSpPr txBox="1"/>
          <p:nvPr/>
        </p:nvSpPr>
        <p:spPr>
          <a:xfrm>
            <a:off x="6677025" y="714375"/>
            <a:ext cx="4572000" cy="454739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endParaRPr lang="ru-RU">
              <a:cs typeface="Calibri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true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true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false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false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true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false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false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true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  <a:p>
            <a:pPr marL="342900" indent="-342900">
              <a:buAutoNum type="arabicPeriod"/>
            </a:pPr>
            <a:endParaRPr lang="ru-RU">
              <a:cs typeface="Calibri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6677025" y="1807063"/>
            <a:ext cx="1574135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3475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6. There's an element with locator </a:t>
            </a:r>
            <a:endParaRPr lang="ru-RU" sz="3000" b="1" dirty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AE05DA-3B0F-40C6-8278-6433A7887039}"/>
              </a:ext>
            </a:extLst>
          </p:cNvPr>
          <p:cNvSpPr txBox="1"/>
          <p:nvPr/>
        </p:nvSpPr>
        <p:spPr>
          <a:xfrm>
            <a:off x="666750" y="1447800"/>
            <a:ext cx="6316317" cy="233838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/>
              <a:t>getText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value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)).</a:t>
            </a:r>
            <a:r>
              <a:rPr lang="ru-RU" sz="1800" dirty="0" err="1"/>
              <a:t>getText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(value2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value</a:t>
            </a:r>
            <a:r>
              <a:rPr lang="ru-RU" sz="1800" dirty="0"/>
              <a:t> 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value2)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AD3B41B-B753-47CF-831C-31F5F2CA982D}"/>
              </a:ext>
            </a:extLst>
          </p:cNvPr>
          <p:cNvSpPr txBox="1"/>
          <p:nvPr/>
        </p:nvSpPr>
        <p:spPr>
          <a:xfrm>
            <a:off x="5857875" y="1152525"/>
            <a:ext cx="4572000" cy="3989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endParaRPr lang="ru-RU">
              <a:cs typeface="Calibri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undefined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getText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getText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</a:p>
          <a:p>
            <a:endParaRPr lang="ru-RU">
              <a:solidFill>
                <a:srgbClr val="333E48"/>
              </a:solidFill>
              <a:latin typeface="National2"/>
            </a:endParaRPr>
          </a:p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5868144" y="1846954"/>
            <a:ext cx="3024336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59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7.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After click on element text changes to 'Clicked'.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047C8B9-0E89-490F-8049-6B4488738935}"/>
              </a:ext>
            </a:extLst>
          </p:cNvPr>
          <p:cNvSpPr txBox="1"/>
          <p:nvPr/>
        </p:nvSpPr>
        <p:spPr>
          <a:xfrm>
            <a:off x="647700" y="1581150"/>
            <a:ext cx="4572000" cy="31816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txt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txt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txtBefore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click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(_ =&gt; </a:t>
            </a:r>
            <a:r>
              <a:rPr lang="ru-RU" sz="1800" b="1" i="1" dirty="0" err="1">
                <a:solidFill>
                  <a:srgbClr val="660E7A"/>
                </a:solidFill>
              </a:rPr>
              <a:t>txt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txtAfter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txtBefore</a:t>
            </a:r>
            <a:r>
              <a:rPr lang="ru-RU" sz="1800" dirty="0"/>
              <a:t> 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</a:t>
            </a:r>
            <a:r>
              <a:rPr lang="ru-RU" sz="1800" dirty="0" err="1"/>
              <a:t>txtAfter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B7D57D7-AE3C-498A-8BBD-D8E57B589157}"/>
              </a:ext>
            </a:extLst>
          </p:cNvPr>
          <p:cNvSpPr txBox="1"/>
          <p:nvPr/>
        </p:nvSpPr>
        <p:spPr>
          <a:xfrm>
            <a:off x="5562600" y="1581150"/>
            <a:ext cx="4572000" cy="288155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endParaRPr lang="ru-RU" sz="1800" dirty="0" err="1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Clicked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undefined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txtBefore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txtAfter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5601816" y="1419622"/>
            <a:ext cx="2893821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8247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8.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After click on element text changes to 'Clicked'.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0AB6AA3-8071-4F17-A9B0-D095B3D58EC7}"/>
              </a:ext>
            </a:extLst>
          </p:cNvPr>
          <p:cNvSpPr txBox="1"/>
          <p:nvPr/>
        </p:nvSpPr>
        <p:spPr>
          <a:xfrm>
            <a:off x="409575" y="1505849"/>
            <a:ext cx="4572000" cy="31816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/>
              <a:t>getText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txtBefore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click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(_ =&gt;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())</a:t>
            </a:r>
            <a:r>
              <a:rPr lang="en-US" dirty="0"/>
              <a:t/>
            </a:r>
            <a:br>
              <a:rPr lang="en-US" dirty="0"/>
            </a:br>
            <a:r>
              <a:rPr lang="ru-RU" sz="1100" dirty="0">
                <a:solidFill>
                  <a:srgbClr val="FFFFFF"/>
                </a:solidFill>
              </a:rPr>
              <a:t>                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txtAfter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txtBefore</a:t>
            </a:r>
            <a:r>
              <a:rPr lang="ru-RU" sz="1800" dirty="0"/>
              <a:t> 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</a:t>
            </a:r>
            <a:r>
              <a:rPr lang="ru-RU" sz="1800" dirty="0" err="1"/>
              <a:t>txtAfter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D55F6AA-E40E-49FF-B633-941CE8122C36}"/>
              </a:ext>
            </a:extLst>
          </p:cNvPr>
          <p:cNvSpPr txBox="1"/>
          <p:nvPr/>
        </p:nvSpPr>
        <p:spPr>
          <a:xfrm>
            <a:off x="5724525" y="1276350"/>
            <a:ext cx="4572000" cy="34432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ru-RU"/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Clicked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undefined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txtBefore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txtAfter</a:t>
            </a:r>
          </a:p>
          <a:p>
            <a:endParaRPr lang="ru-RU">
              <a:solidFill>
                <a:srgbClr val="333E48"/>
              </a:solidFill>
              <a:latin typeface="National2"/>
            </a:endParaRPr>
          </a:p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5713449" y="1995686"/>
            <a:ext cx="2891000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17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9.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After click on element text changes to 'Clicked'.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A70C076-BE2B-4DF7-B74E-968A7F273484}"/>
              </a:ext>
            </a:extLst>
          </p:cNvPr>
          <p:cNvSpPr txBox="1"/>
          <p:nvPr/>
        </p:nvSpPr>
        <p:spPr>
          <a:xfrm>
            <a:off x="619125" y="1924050"/>
            <a:ext cx="4572000" cy="205825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 err="1">
                <a:solidFill>
                  <a:srgbClr val="000080"/>
                </a:solidFill>
              </a:rPr>
              <a:t>void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async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/>
              <a:t>logValues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txtBefore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await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await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click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txtAfter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await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>
                <a:solidFill>
                  <a:srgbClr val="458383"/>
                </a:solidFill>
              </a:rPr>
              <a:t>txtBefore</a:t>
            </a:r>
            <a:r>
              <a:rPr lang="ru-RU" sz="1800" dirty="0"/>
              <a:t>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</a:t>
            </a:r>
            <a:r>
              <a:rPr lang="ru-RU" sz="1800" dirty="0" err="1">
                <a:solidFill>
                  <a:srgbClr val="458383"/>
                </a:solidFill>
              </a:rPr>
              <a:t>txtAfter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}();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E62B21C-50C2-4A5D-B140-A63E7BBD938C}"/>
              </a:ext>
            </a:extLst>
          </p:cNvPr>
          <p:cNvSpPr txBox="1"/>
          <p:nvPr/>
        </p:nvSpPr>
        <p:spPr>
          <a:xfrm>
            <a:off x="5667375" y="1809750"/>
            <a:ext cx="4572000" cy="203132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endParaRPr lang="ru-RU" sz="1800" dirty="0" err="1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Clicked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txtBefore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txtAfter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5667375" y="2210458"/>
            <a:ext cx="2721049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765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10.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After click on element text changes to 'Clicked'.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3EA520C-1EF0-4C66-B958-5A8BEB06BFC1}"/>
              </a:ext>
            </a:extLst>
          </p:cNvPr>
          <p:cNvSpPr txBox="1"/>
          <p:nvPr/>
        </p:nvSpPr>
        <p:spPr>
          <a:xfrm>
            <a:off x="447675" y="2034540"/>
            <a:ext cx="4572000" cy="205825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 err="1">
                <a:solidFill>
                  <a:srgbClr val="000080"/>
                </a:solidFill>
              </a:rPr>
              <a:t>void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async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/>
              <a:t>logValues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txtBefore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await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click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txtAfter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>
                <a:solidFill>
                  <a:srgbClr val="458383"/>
                </a:solidFill>
              </a:rPr>
              <a:t>txtBefore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</a:t>
            </a:r>
            <a:r>
              <a:rPr lang="ru-RU" sz="1800" dirty="0" err="1">
                <a:solidFill>
                  <a:srgbClr val="458383"/>
                </a:solidFill>
              </a:rPr>
              <a:t>txtAfter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}();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14DB24B-B113-4B0E-85F5-FEFBD2C9D208}"/>
              </a:ext>
            </a:extLst>
          </p:cNvPr>
          <p:cNvSpPr txBox="1"/>
          <p:nvPr/>
        </p:nvSpPr>
        <p:spPr>
          <a:xfrm>
            <a:off x="5391150" y="2085975"/>
            <a:ext cx="4572000" cy="203517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endParaRPr lang="ru-RU" dirty="0" err="1">
              <a:cs typeface="Calibri"/>
            </a:endParaRP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Clicked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txtBefore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txtAfter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9" name="Блок-схема: задержка 8"/>
          <p:cNvSpPr/>
          <p:nvPr/>
        </p:nvSpPr>
        <p:spPr>
          <a:xfrm>
            <a:off x="5400697" y="3579862"/>
            <a:ext cx="2555679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284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Chat</a:t>
            </a:r>
            <a:endParaRPr lang="ru-RU" dirty="0">
              <a:cs typeface="Calibri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2598103" y="610175"/>
            <a:ext cx="39589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https://goo.gl/2no6Zc</a:t>
            </a:r>
            <a:endParaRPr lang="ru-RU" sz="3200" b="1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188" y="1356666"/>
            <a:ext cx="2820735" cy="366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0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Warm-up</a:t>
            </a:r>
            <a:endParaRPr lang="en-US" sz="3000" dirty="0">
              <a:latin typeface="Calibri Light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8DFECF2-6F12-44C2-994B-4FB07ED5783E}"/>
              </a:ext>
            </a:extLst>
          </p:cNvPr>
          <p:cNvSpPr txBox="1"/>
          <p:nvPr/>
        </p:nvSpPr>
        <p:spPr>
          <a:xfrm>
            <a:off x="494472" y="952500"/>
            <a:ext cx="1560167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typeof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dirty="0" err="1">
                <a:solidFill>
                  <a:srgbClr val="000080"/>
                </a:solidFill>
              </a:rPr>
              <a:t>null</a:t>
            </a:r>
            <a:r>
              <a:rPr lang="ru-RU" dirty="0"/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B1CF440-89DC-4859-8AB3-6781ED69B975}"/>
              </a:ext>
            </a:extLst>
          </p:cNvPr>
          <p:cNvSpPr txBox="1"/>
          <p:nvPr/>
        </p:nvSpPr>
        <p:spPr>
          <a:xfrm>
            <a:off x="523047" y="1459810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typeof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i="1" dirty="0" err="1">
                <a:solidFill>
                  <a:srgbClr val="660E7A"/>
                </a:solidFill>
              </a:rPr>
              <a:t>NaN</a:t>
            </a:r>
            <a:r>
              <a:rPr lang="ru-RU" dirty="0"/>
              <a:t>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690E86A-B271-477C-9768-6D53C67CEDBF}"/>
              </a:ext>
            </a:extLst>
          </p:cNvPr>
          <p:cNvSpPr txBox="1"/>
          <p:nvPr/>
        </p:nvSpPr>
        <p:spPr>
          <a:xfrm>
            <a:off x="494472" y="2018058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 err="1">
                <a:solidFill>
                  <a:srgbClr val="660E7A"/>
                </a:solidFill>
              </a:rPr>
              <a:t>NaN</a:t>
            </a:r>
            <a:r>
              <a:rPr lang="ru-RU" b="1" i="1" dirty="0">
                <a:solidFill>
                  <a:srgbClr val="660E7A"/>
                </a:solidFill>
              </a:rPr>
              <a:t> </a:t>
            </a:r>
            <a:r>
              <a:rPr lang="ru-RU" b="1" dirty="0" err="1">
                <a:solidFill>
                  <a:srgbClr val="000080"/>
                </a:solidFill>
              </a:rPr>
              <a:t>instanceof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i="1" dirty="0" err="1">
                <a:solidFill>
                  <a:srgbClr val="660E7A"/>
                </a:solidFill>
              </a:rPr>
              <a:t>Number</a:t>
            </a:r>
            <a:r>
              <a:rPr lang="ru-RU" dirty="0"/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04E99CF-EA21-4908-A291-7D48EF762490}"/>
              </a:ext>
            </a:extLst>
          </p:cNvPr>
          <p:cNvSpPr txBox="1"/>
          <p:nvPr/>
        </p:nvSpPr>
        <p:spPr>
          <a:xfrm>
            <a:off x="523047" y="2533043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typeof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dirty="0">
                <a:solidFill>
                  <a:srgbClr val="008000"/>
                </a:solidFill>
              </a:rPr>
              <a:t>'</a:t>
            </a:r>
            <a:r>
              <a:rPr lang="ru-RU" b="1" dirty="0" err="1">
                <a:solidFill>
                  <a:srgbClr val="008000"/>
                </a:solidFill>
              </a:rPr>
              <a:t>string</a:t>
            </a:r>
            <a:r>
              <a:rPr lang="ru-RU" b="1" dirty="0">
                <a:solidFill>
                  <a:srgbClr val="008000"/>
                </a:solidFill>
              </a:rPr>
              <a:t>'</a:t>
            </a:r>
            <a:r>
              <a:rPr lang="ru-RU" dirty="0"/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DB1CB23-8A65-47D4-86A9-753AA6A4EF53}"/>
              </a:ext>
            </a:extLst>
          </p:cNvPr>
          <p:cNvSpPr txBox="1"/>
          <p:nvPr/>
        </p:nvSpPr>
        <p:spPr>
          <a:xfrm>
            <a:off x="523047" y="3122957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rgbClr val="008000"/>
                </a:solidFill>
              </a:rPr>
              <a:t>'</a:t>
            </a:r>
            <a:r>
              <a:rPr lang="ru-RU" b="1" dirty="0" err="1">
                <a:solidFill>
                  <a:srgbClr val="008000"/>
                </a:solidFill>
              </a:rPr>
              <a:t>string</a:t>
            </a:r>
            <a:r>
              <a:rPr lang="ru-RU" b="1" dirty="0">
                <a:solidFill>
                  <a:srgbClr val="008000"/>
                </a:solidFill>
              </a:rPr>
              <a:t>' </a:t>
            </a:r>
            <a:r>
              <a:rPr lang="ru-RU" b="1" dirty="0" err="1">
                <a:solidFill>
                  <a:srgbClr val="000080"/>
                </a:solidFill>
              </a:rPr>
              <a:t>instanceof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i="1" dirty="0" err="1">
                <a:solidFill>
                  <a:srgbClr val="660E7A"/>
                </a:solidFill>
              </a:rPr>
              <a:t>String</a:t>
            </a:r>
            <a:r>
              <a:rPr lang="ru-RU" dirty="0"/>
              <a:t>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8CBA102-D25E-470F-A92A-66C0B95734C8}"/>
              </a:ext>
            </a:extLst>
          </p:cNvPr>
          <p:cNvSpPr txBox="1"/>
          <p:nvPr/>
        </p:nvSpPr>
        <p:spPr>
          <a:xfrm>
            <a:off x="523047" y="3713508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rgbClr val="008000"/>
                </a:solidFill>
              </a:rPr>
              <a:t>'1' </a:t>
            </a:r>
            <a:r>
              <a:rPr lang="ru-RU" dirty="0"/>
              <a:t>+ +</a:t>
            </a:r>
            <a:r>
              <a:rPr lang="ru-RU" b="1" dirty="0">
                <a:solidFill>
                  <a:srgbClr val="008000"/>
                </a:solidFill>
              </a:rPr>
              <a:t>'1'</a:t>
            </a:r>
            <a:r>
              <a:rPr lang="ru-RU" dirty="0"/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311D89C-084C-44C6-A2F5-405FD2612382}"/>
              </a:ext>
            </a:extLst>
          </p:cNvPr>
          <p:cNvSpPr txBox="1"/>
          <p:nvPr/>
        </p:nvSpPr>
        <p:spPr>
          <a:xfrm>
            <a:off x="509381" y="4218968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rgbClr val="008000"/>
                </a:solidFill>
              </a:rPr>
              <a:t>'1' </a:t>
            </a:r>
            <a:r>
              <a:rPr lang="ru-RU" dirty="0"/>
              <a:t>- -</a:t>
            </a:r>
            <a:r>
              <a:rPr lang="ru-RU" b="1" dirty="0">
                <a:solidFill>
                  <a:srgbClr val="008000"/>
                </a:solidFill>
              </a:rPr>
              <a:t>'1'</a:t>
            </a:r>
            <a:r>
              <a:rPr lang="ru-RU" dirty="0"/>
              <a:t>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FB6A95F-0D25-4F6E-8D3B-9C7C3A5165DE}"/>
              </a:ext>
            </a:extLst>
          </p:cNvPr>
          <p:cNvSpPr txBox="1"/>
          <p:nvPr/>
        </p:nvSpPr>
        <p:spPr>
          <a:xfrm>
            <a:off x="3539987" y="952500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null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&gt; </a:t>
            </a:r>
            <a:r>
              <a:rPr lang="ru-RU" dirty="0">
                <a:solidFill>
                  <a:srgbClr val="0000FF"/>
                </a:solidFill>
              </a:rPr>
              <a:t>0</a:t>
            </a:r>
            <a:r>
              <a:rPr lang="ru-RU" dirty="0"/>
              <a:t>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9B4EF24-93F4-4098-ABB8-2A58BAA8DB8A}"/>
              </a:ext>
            </a:extLst>
          </p:cNvPr>
          <p:cNvSpPr txBox="1"/>
          <p:nvPr/>
        </p:nvSpPr>
        <p:spPr>
          <a:xfrm>
            <a:off x="3539987" y="1459810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null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== </a:t>
            </a:r>
            <a:r>
              <a:rPr lang="ru-RU" dirty="0">
                <a:solidFill>
                  <a:srgbClr val="0000FF"/>
                </a:solidFill>
              </a:rPr>
              <a:t>0</a:t>
            </a:r>
            <a:r>
              <a:rPr lang="ru-RU" dirty="0"/>
              <a:t>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0CE4ED0-9C34-41B6-9929-150BF231B45C}"/>
              </a:ext>
            </a:extLst>
          </p:cNvPr>
          <p:cNvSpPr txBox="1"/>
          <p:nvPr/>
        </p:nvSpPr>
        <p:spPr>
          <a:xfrm>
            <a:off x="3539987" y="2013931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null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&gt;= </a:t>
            </a:r>
            <a:r>
              <a:rPr lang="ru-RU" dirty="0">
                <a:solidFill>
                  <a:srgbClr val="0000FF"/>
                </a:solidFill>
              </a:rPr>
              <a:t>0</a:t>
            </a:r>
            <a:r>
              <a:rPr lang="ru-RU" dirty="0"/>
              <a:t>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0BDDCF2-3504-4870-81D5-6499F3604E33}"/>
              </a:ext>
            </a:extLst>
          </p:cNvPr>
          <p:cNvSpPr txBox="1"/>
          <p:nvPr/>
        </p:nvSpPr>
        <p:spPr>
          <a:xfrm>
            <a:off x="3539987" y="2533043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{} + [];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4FAF1130-5474-42FF-9C86-B3463739EDE5}"/>
              </a:ext>
            </a:extLst>
          </p:cNvPr>
          <p:cNvSpPr txBox="1"/>
          <p:nvPr/>
        </p:nvSpPr>
        <p:spPr>
          <a:xfrm>
            <a:off x="3539987" y="3118831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true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+ </a:t>
            </a:r>
            <a:r>
              <a:rPr lang="ru-RU" b="1" dirty="0" err="1">
                <a:solidFill>
                  <a:srgbClr val="000080"/>
                </a:solidFill>
              </a:rPr>
              <a:t>true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- </a:t>
            </a:r>
            <a:r>
              <a:rPr lang="ru-RU" b="1" dirty="0" err="1">
                <a:solidFill>
                  <a:srgbClr val="000080"/>
                </a:solidFill>
              </a:rPr>
              <a:t>false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&gt; </a:t>
            </a:r>
            <a:r>
              <a:rPr lang="ru-RU" b="1" dirty="0" err="1">
                <a:solidFill>
                  <a:srgbClr val="000080"/>
                </a:solidFill>
              </a:rPr>
              <a:t>true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** </a:t>
            </a:r>
            <a:r>
              <a:rPr lang="ru-RU" dirty="0">
                <a:solidFill>
                  <a:srgbClr val="0000FF"/>
                </a:solidFill>
              </a:rPr>
              <a:t>2</a:t>
            </a:r>
            <a:r>
              <a:rPr lang="ru-RU" dirty="0"/>
              <a:t>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FEF6486-416E-4EFA-ACA6-D18D70DE957A}"/>
              </a:ext>
            </a:extLst>
          </p:cNvPr>
          <p:cNvSpPr txBox="1"/>
          <p:nvPr/>
        </p:nvSpPr>
        <p:spPr>
          <a:xfrm>
            <a:off x="6638925" y="1685290"/>
            <a:ext cx="4572000" cy="233910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wtf</a:t>
            </a:r>
            <a:r>
              <a:rPr lang="ru-RU" sz="1800" i="1" dirty="0"/>
              <a:t> </a:t>
            </a:r>
            <a:r>
              <a:rPr lang="ru-RU" sz="1800" dirty="0"/>
              <a:t>= ()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try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>
                <a:solidFill>
                  <a:srgbClr val="0000FF"/>
                </a:solidFill>
              </a:rPr>
              <a:t>24</a:t>
            </a:r>
            <a:r>
              <a:rPr lang="ru-RU" sz="1800" dirty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 </a:t>
            </a:r>
            <a:r>
              <a:rPr lang="ru-RU" sz="1800" b="1" dirty="0" err="1">
                <a:solidFill>
                  <a:srgbClr val="000080"/>
                </a:solidFill>
              </a:rPr>
              <a:t>finally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>
                <a:solidFill>
                  <a:srgbClr val="0000FF"/>
                </a:solidFill>
              </a:rPr>
              <a:t>42</a:t>
            </a:r>
            <a:r>
              <a:rPr lang="ru-RU" sz="1800" dirty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};</a:t>
            </a:r>
            <a:r>
              <a:rPr lang="en-US" dirty="0"/>
              <a:t/>
            </a:r>
            <a:br>
              <a:rPr lang="en-US" dirty="0"/>
            </a:br>
            <a:r>
              <a:rPr lang="ru-RU" sz="1800" i="1" dirty="0" err="1"/>
              <a:t>wtf</a:t>
            </a:r>
            <a:r>
              <a:rPr lang="ru-RU" sz="1800" dirty="0"/>
              <a:t>();</a:t>
            </a:r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07704" y="1059582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object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18" name="TextBox 17"/>
          <p:cNvSpPr txBox="1"/>
          <p:nvPr/>
        </p:nvSpPr>
        <p:spPr>
          <a:xfrm>
            <a:off x="1907704" y="1563638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</a:t>
            </a:r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2411760" y="2270579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ru-RU" dirty="0"/>
          </a:p>
        </p:txBody>
      </p:sp>
      <p:sp>
        <p:nvSpPr>
          <p:cNvPr id="21" name="TextBox 20"/>
          <p:cNvSpPr txBox="1"/>
          <p:nvPr/>
        </p:nvSpPr>
        <p:spPr>
          <a:xfrm>
            <a:off x="2771800" y="3422707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ru-RU" dirty="0"/>
          </a:p>
        </p:txBody>
      </p:sp>
      <p:sp>
        <p:nvSpPr>
          <p:cNvPr id="22" name="TextBox 21"/>
          <p:cNvSpPr txBox="1"/>
          <p:nvPr/>
        </p:nvSpPr>
        <p:spPr>
          <a:xfrm>
            <a:off x="2051720" y="2715766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string</a:t>
            </a:r>
            <a:endParaRPr lang="ru-RU" dirty="0"/>
          </a:p>
        </p:txBody>
      </p:sp>
      <p:sp>
        <p:nvSpPr>
          <p:cNvPr id="23" name="TextBox 22"/>
          <p:cNvSpPr txBox="1"/>
          <p:nvPr/>
        </p:nvSpPr>
        <p:spPr>
          <a:xfrm>
            <a:off x="1547664" y="3782747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‘11’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1403648" y="4286803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ru-RU" dirty="0"/>
          </a:p>
        </p:txBody>
      </p:sp>
      <p:sp>
        <p:nvSpPr>
          <p:cNvPr id="25" name="TextBox 24"/>
          <p:cNvSpPr txBox="1"/>
          <p:nvPr/>
        </p:nvSpPr>
        <p:spPr>
          <a:xfrm>
            <a:off x="4499992" y="1059582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ru-RU" dirty="0"/>
          </a:p>
        </p:txBody>
      </p:sp>
      <p:sp>
        <p:nvSpPr>
          <p:cNvPr id="26" name="TextBox 25"/>
          <p:cNvSpPr txBox="1"/>
          <p:nvPr/>
        </p:nvSpPr>
        <p:spPr>
          <a:xfrm>
            <a:off x="4499992" y="1622507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ru-RU" dirty="0"/>
          </a:p>
        </p:txBody>
      </p:sp>
      <p:sp>
        <p:nvSpPr>
          <p:cNvPr id="27" name="TextBox 26"/>
          <p:cNvSpPr txBox="1"/>
          <p:nvPr/>
        </p:nvSpPr>
        <p:spPr>
          <a:xfrm>
            <a:off x="4499992" y="2139702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</a:t>
            </a:r>
            <a:endParaRPr lang="ru-RU" dirty="0"/>
          </a:p>
        </p:txBody>
      </p:sp>
      <p:sp>
        <p:nvSpPr>
          <p:cNvPr id="28" name="TextBox 27"/>
          <p:cNvSpPr txBox="1"/>
          <p:nvPr/>
        </p:nvSpPr>
        <p:spPr>
          <a:xfrm>
            <a:off x="4283968" y="2630619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ru-RU" dirty="0"/>
          </a:p>
        </p:txBody>
      </p:sp>
      <p:sp>
        <p:nvSpPr>
          <p:cNvPr id="29" name="TextBox 28"/>
          <p:cNvSpPr txBox="1"/>
          <p:nvPr/>
        </p:nvSpPr>
        <p:spPr>
          <a:xfrm>
            <a:off x="5580112" y="3494715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</a:t>
            </a:r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7524328" y="3782747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5633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1" grpId="0"/>
      <p:bldP spid="12" grpId="0"/>
      <p:bldP spid="13" grpId="0"/>
      <p:bldP spid="14" grpId="0"/>
      <p:bldP spid="15" grpId="0"/>
      <p:bldP spid="16" grpId="0"/>
      <p:bldP spid="2" grpId="0"/>
      <p:bldP spid="18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Repo</a:t>
            </a:r>
            <a:endParaRPr lang="ru-RU" dirty="0">
              <a:cs typeface="Calibri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617116" y="618823"/>
            <a:ext cx="7920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https://github.com/Gennadiii/testingStage18</a:t>
            </a:r>
            <a:endParaRPr lang="ru-RU" sz="32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421" y="1347614"/>
            <a:ext cx="2844269" cy="369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0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We’ve done it!</a:t>
            </a:r>
            <a:endParaRPr lang="ru-RU" sz="3200" dirty="0">
              <a:cs typeface="Calibri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8976"/>
            <a:ext cx="9144000" cy="447055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81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</a:t>
            </a:r>
            <a:endParaRPr lang="ru-RU" sz="1800" b="1">
              <a:solidFill>
                <a:srgbClr val="ED7D31"/>
              </a:solidFill>
              <a:cs typeface="Calibri"/>
            </a:endParaRP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B2F60AB6-59A5-4014-BC38-34CDD94A887D}"/>
              </a:ext>
            </a:extLst>
          </p:cNvPr>
          <p:cNvSpPr/>
          <p:nvPr/>
        </p:nvSpPr>
        <p:spPr>
          <a:xfrm>
            <a:off x="2620704" y="2209800"/>
            <a:ext cx="1690510" cy="1099985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dirty="0"/>
              <a:t>Order food</a:t>
            </a: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xmlns="" id="{67160F31-1AC4-44C7-8ED1-21BC94F306E9}"/>
              </a:ext>
            </a:extLst>
          </p:cNvPr>
          <p:cNvSpPr/>
          <p:nvPr/>
        </p:nvSpPr>
        <p:spPr>
          <a:xfrm>
            <a:off x="4969088" y="2209800"/>
            <a:ext cx="1587355" cy="1037418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dirty="0"/>
              <a:t>Pay</a:t>
            </a:r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xmlns="" id="{FA80924F-CCE1-4073-9AD3-F66E7FF5A2DB}"/>
              </a:ext>
            </a:extLst>
          </p:cNvPr>
          <p:cNvSpPr/>
          <p:nvPr/>
        </p:nvSpPr>
        <p:spPr>
          <a:xfrm>
            <a:off x="7214083" y="2209800"/>
            <a:ext cx="1691568" cy="1110412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dirty="0"/>
              <a:t>Clean after yourself</a:t>
            </a:r>
          </a:p>
        </p:txBody>
      </p:sp>
      <p:pic>
        <p:nvPicPr>
          <p:cNvPr id="8" name="Picture 14" descr="junior.png">
            <a:extLst>
              <a:ext uri="{FF2B5EF4-FFF2-40B4-BE49-F238E27FC236}">
                <a16:creationId xmlns:a16="http://schemas.microsoft.com/office/drawing/2014/main" xmlns="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99" y="729641"/>
            <a:ext cx="1227113" cy="1258468"/>
          </a:xfrm>
          <a:prstGeom prst="rect">
            <a:avLst/>
          </a:prstGeom>
        </p:spPr>
      </p:pic>
      <p:pic>
        <p:nvPicPr>
          <p:cNvPr id="22" name="Picture 22" descr="middle.png">
            <a:extLst>
              <a:ext uri="{FF2B5EF4-FFF2-40B4-BE49-F238E27FC236}">
                <a16:creationId xmlns:a16="http://schemas.microsoft.com/office/drawing/2014/main" xmlns="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45" y="2209800"/>
            <a:ext cx="1534127" cy="1042463"/>
          </a:xfrm>
          <a:prstGeom prst="rect">
            <a:avLst/>
          </a:prstGeom>
        </p:spPr>
      </p:pic>
      <p:pic>
        <p:nvPicPr>
          <p:cNvPr id="26" name="Picture 26" descr="senior.png">
            <a:extLst>
              <a:ext uri="{FF2B5EF4-FFF2-40B4-BE49-F238E27FC236}">
                <a16:creationId xmlns:a16="http://schemas.microsoft.com/office/drawing/2014/main" xmlns="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947" y="3409950"/>
            <a:ext cx="2214919" cy="151543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300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PHP server, Single Sync thread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11" name="Picture 11" descr="2017-12-21 09_18_12-untitled • - Sublime Text (UNREGISTERED).png">
            <a:extLst>
              <a:ext uri="{FF2B5EF4-FFF2-40B4-BE49-F238E27FC236}">
                <a16:creationId xmlns:a16="http://schemas.microsoft.com/office/drawing/2014/main" xmlns="" id="{88545E7E-E3EA-484C-A15F-27CC54A29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797" y="666750"/>
            <a:ext cx="3725494" cy="419882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 </a:t>
            </a:r>
            <a:r>
              <a:rPr lang="en-US" sz="3000" b="1" dirty="0" smtClean="0">
                <a:solidFill>
                  <a:srgbClr val="ED7D31"/>
                </a:solidFill>
                <a:latin typeface="+mj-lt"/>
              </a:rPr>
              <a:t>PHP 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server, Single Sync thread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xmlns="" id="{A673E624-B006-44D8-8BE0-5537B1F70BDD}"/>
              </a:ext>
            </a:extLst>
          </p:cNvPr>
          <p:cNvSpPr/>
          <p:nvPr/>
        </p:nvSpPr>
        <p:spPr>
          <a:xfrm>
            <a:off x="252063" y="3478678"/>
            <a:ext cx="8697362" cy="484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DDE3231-FB98-41E5-8EE9-C1711B269F1A}"/>
              </a:ext>
            </a:extLst>
          </p:cNvPr>
          <p:cNvSpPr txBox="1"/>
          <p:nvPr/>
        </p:nvSpPr>
        <p:spPr>
          <a:xfrm>
            <a:off x="11113" y="3857625"/>
            <a:ext cx="1219973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dirty="0"/>
              <a:t>timeline</a:t>
            </a:r>
            <a:endParaRPr lang="en-US" dirty="0"/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B2F60AB6-59A5-4014-BC38-34CDD94A887D}"/>
              </a:ext>
            </a:extLst>
          </p:cNvPr>
          <p:cNvSpPr/>
          <p:nvPr/>
        </p:nvSpPr>
        <p:spPr>
          <a:xfrm>
            <a:off x="4335166" y="4124325"/>
            <a:ext cx="1126642" cy="734856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Order food</a:t>
            </a:r>
            <a:endParaRPr lang="en-US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xmlns="" id="{0C12A0CE-DB9E-4E1D-8F13-874AE0090B40}"/>
              </a:ext>
            </a:extLst>
          </p:cNvPr>
          <p:cNvSpPr/>
          <p:nvPr/>
        </p:nvSpPr>
        <p:spPr>
          <a:xfrm rot="-5400000">
            <a:off x="1226680" y="2207495"/>
            <a:ext cx="484188" cy="36392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xmlns="" id="{14CED726-9983-48E3-9B41-9CEBE7831DF1}"/>
              </a:ext>
            </a:extLst>
          </p:cNvPr>
          <p:cNvSpPr/>
          <p:nvPr/>
        </p:nvSpPr>
        <p:spPr>
          <a:xfrm rot="16200000">
            <a:off x="5412945" y="1771650"/>
            <a:ext cx="484188" cy="118603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xmlns="" id="{C6665946-2FFC-486F-802D-36B217945CE3}"/>
              </a:ext>
            </a:extLst>
          </p:cNvPr>
          <p:cNvSpPr/>
          <p:nvPr/>
        </p:nvSpPr>
        <p:spPr>
          <a:xfrm rot="16200000">
            <a:off x="3487919" y="2076450"/>
            <a:ext cx="484187" cy="595227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xmlns="" id="{67160F31-1AC4-44C7-8ED1-21BC94F306E9}"/>
              </a:ext>
            </a:extLst>
          </p:cNvPr>
          <p:cNvSpPr/>
          <p:nvPr/>
        </p:nvSpPr>
        <p:spPr>
          <a:xfrm>
            <a:off x="5937086" y="4124325"/>
            <a:ext cx="1126642" cy="734856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Pay</a:t>
            </a:r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xmlns="" id="{87B946AE-B6B9-497D-9802-A474689C3B6E}"/>
              </a:ext>
            </a:extLst>
          </p:cNvPr>
          <p:cNvSpPr/>
          <p:nvPr/>
        </p:nvSpPr>
        <p:spPr>
          <a:xfrm rot="16200000">
            <a:off x="2009954" y="1800399"/>
            <a:ext cx="484188" cy="117683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xmlns="" id="{6DBA0EEB-CFB7-4780-8412-667E45600200}"/>
              </a:ext>
            </a:extLst>
          </p:cNvPr>
          <p:cNvSpPr/>
          <p:nvPr/>
        </p:nvSpPr>
        <p:spPr>
          <a:xfrm rot="16200000">
            <a:off x="6137212" y="2286000"/>
            <a:ext cx="484188" cy="175773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xmlns="" id="{8C4020D3-0EB1-4B05-8928-B9B31F9C8E25}"/>
              </a:ext>
            </a:extLst>
          </p:cNvPr>
          <p:cNvSpPr/>
          <p:nvPr/>
        </p:nvSpPr>
        <p:spPr>
          <a:xfrm rot="16200000">
            <a:off x="4126417" y="2076450"/>
            <a:ext cx="484187" cy="60315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xmlns="" id="{FA80924F-CCE1-4073-9AD3-F66E7FF5A2DB}"/>
              </a:ext>
            </a:extLst>
          </p:cNvPr>
          <p:cNvSpPr/>
          <p:nvPr/>
        </p:nvSpPr>
        <p:spPr>
          <a:xfrm>
            <a:off x="7547072" y="4124325"/>
            <a:ext cx="1126642" cy="734856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Clean after yourself</a:t>
            </a:r>
            <a:endParaRPr lang="en-US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xmlns="" id="{CD870C53-8B50-41ED-AB4E-F718AF21C74F}"/>
              </a:ext>
            </a:extLst>
          </p:cNvPr>
          <p:cNvSpPr/>
          <p:nvPr/>
        </p:nvSpPr>
        <p:spPr>
          <a:xfrm rot="-5400000">
            <a:off x="2891540" y="2113550"/>
            <a:ext cx="484188" cy="540244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xmlns="" id="{7680ED28-3B55-4FB0-9AF0-7B79B2D29566}"/>
              </a:ext>
            </a:extLst>
          </p:cNvPr>
          <p:cNvSpPr/>
          <p:nvPr/>
        </p:nvSpPr>
        <p:spPr>
          <a:xfrm rot="16260000">
            <a:off x="4621969" y="2228850"/>
            <a:ext cx="484187" cy="300972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xmlns="" id="{E0F28A34-CCB7-4C01-BE75-5B790EC5F3C6}"/>
              </a:ext>
            </a:extLst>
          </p:cNvPr>
          <p:cNvSpPr/>
          <p:nvPr/>
        </p:nvSpPr>
        <p:spPr>
          <a:xfrm rot="16260000">
            <a:off x="6346868" y="2305050"/>
            <a:ext cx="484188" cy="123133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4" descr="junior.png">
            <a:extLst>
              <a:ext uri="{FF2B5EF4-FFF2-40B4-BE49-F238E27FC236}">
                <a16:creationId xmlns:a16="http://schemas.microsoft.com/office/drawing/2014/main" xmlns="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577" y="1265051"/>
            <a:ext cx="625889" cy="641031"/>
          </a:xfrm>
          <a:prstGeom prst="rect">
            <a:avLst/>
          </a:prstGeom>
        </p:spPr>
      </p:pic>
      <p:pic>
        <p:nvPicPr>
          <p:cNvPr id="22" name="Picture 22" descr="middle.png">
            <a:extLst>
              <a:ext uri="{FF2B5EF4-FFF2-40B4-BE49-F238E27FC236}">
                <a16:creationId xmlns:a16="http://schemas.microsoft.com/office/drawing/2014/main" xmlns="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270" y="1276350"/>
            <a:ext cx="912428" cy="619393"/>
          </a:xfrm>
          <a:prstGeom prst="rect">
            <a:avLst/>
          </a:prstGeom>
        </p:spPr>
      </p:pic>
      <p:pic>
        <p:nvPicPr>
          <p:cNvPr id="26" name="Picture 26" descr="senior.png">
            <a:extLst>
              <a:ext uri="{FF2B5EF4-FFF2-40B4-BE49-F238E27FC236}">
                <a16:creationId xmlns:a16="http://schemas.microsoft.com/office/drawing/2014/main" xmlns="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7737" y="1162050"/>
            <a:ext cx="1359408" cy="929091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20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75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7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97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75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3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42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47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1" grpId="0" animBg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 Multithreading Java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7" name="Picture 27" descr="2017-12-21 09_20_40-untitled • - Sublime Text (UNREGISTERED).png">
            <a:extLst>
              <a:ext uri="{FF2B5EF4-FFF2-40B4-BE49-F238E27FC236}">
                <a16:creationId xmlns:a16="http://schemas.microsoft.com/office/drawing/2014/main" xmlns="" id="{080343EE-EE66-45FB-A4A0-413E6A7BB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882" y="714375"/>
            <a:ext cx="3162109" cy="427935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13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Multithreading Java server</a:t>
            </a:r>
            <a:endParaRPr lang="ru-RU" sz="1800" b="1">
              <a:solidFill>
                <a:srgbClr val="ED7D31"/>
              </a:solidFill>
              <a:cs typeface="Calibri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xmlns="" id="{A673E624-B006-44D8-8BE0-5537B1F70BDD}"/>
              </a:ext>
            </a:extLst>
          </p:cNvPr>
          <p:cNvSpPr/>
          <p:nvPr/>
        </p:nvSpPr>
        <p:spPr>
          <a:xfrm rot="5400000">
            <a:off x="-1629601" y="2809875"/>
            <a:ext cx="4097385" cy="484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DDE3231-FB98-41E5-8EE9-C1711B269F1A}"/>
              </a:ext>
            </a:extLst>
          </p:cNvPr>
          <p:cNvSpPr txBox="1"/>
          <p:nvPr/>
        </p:nvSpPr>
        <p:spPr>
          <a:xfrm>
            <a:off x="-188335" y="638697"/>
            <a:ext cx="1219973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dirty="0"/>
              <a:t>timeline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xmlns="" id="{B2465C78-B208-45B9-B160-FCE07191C32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81616" y="1032873"/>
          <a:ext cx="6806308" cy="39448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1577">
                  <a:extLst>
                    <a:ext uri="{9D8B030D-6E8A-4147-A177-3AD203B41FA5}">
                      <a16:colId xmlns:a16="http://schemas.microsoft.com/office/drawing/2014/main" xmlns="" val="575356761"/>
                    </a:ext>
                  </a:extLst>
                </a:gridCol>
                <a:gridCol w="1701577">
                  <a:extLst>
                    <a:ext uri="{9D8B030D-6E8A-4147-A177-3AD203B41FA5}">
                      <a16:colId xmlns:a16="http://schemas.microsoft.com/office/drawing/2014/main" xmlns="" val="3059544882"/>
                    </a:ext>
                  </a:extLst>
                </a:gridCol>
                <a:gridCol w="1701577">
                  <a:extLst>
                    <a:ext uri="{9D8B030D-6E8A-4147-A177-3AD203B41FA5}">
                      <a16:colId xmlns:a16="http://schemas.microsoft.com/office/drawing/2014/main" xmlns="" val="1181726380"/>
                    </a:ext>
                  </a:extLst>
                </a:gridCol>
                <a:gridCol w="1701577">
                  <a:extLst>
                    <a:ext uri="{9D8B030D-6E8A-4147-A177-3AD203B41FA5}">
                      <a16:colId xmlns:a16="http://schemas.microsoft.com/office/drawing/2014/main" xmlns="" val="4285105012"/>
                    </a:ext>
                  </a:extLst>
                </a:gridCol>
              </a:tblGrid>
              <a:tr h="3944816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5527622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CF690A2-BD1B-41C5-B1C2-D9FA2A5E95DF}"/>
              </a:ext>
            </a:extLst>
          </p:cNvPr>
          <p:cNvSpPr txBox="1"/>
          <p:nvPr/>
        </p:nvSpPr>
        <p:spPr>
          <a:xfrm>
            <a:off x="2315749" y="680450"/>
            <a:ext cx="1324304" cy="3231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Main thread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63ADBB9-80EB-4B91-90B7-FCD0CC7CDA29}"/>
              </a:ext>
            </a:extLst>
          </p:cNvPr>
          <p:cNvSpPr txBox="1"/>
          <p:nvPr/>
        </p:nvSpPr>
        <p:spPr>
          <a:xfrm>
            <a:off x="4050179" y="680450"/>
            <a:ext cx="1324304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Thread 1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832BD9CA-CE84-4CBA-BD1C-4D848053655E}"/>
              </a:ext>
            </a:extLst>
          </p:cNvPr>
          <p:cNvSpPr txBox="1"/>
          <p:nvPr/>
        </p:nvSpPr>
        <p:spPr>
          <a:xfrm>
            <a:off x="5708370" y="680450"/>
            <a:ext cx="1324304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Thread 2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51490CA-CAAC-48EF-9F7F-1F1E09E048B4}"/>
              </a:ext>
            </a:extLst>
          </p:cNvPr>
          <p:cNvSpPr txBox="1"/>
          <p:nvPr/>
        </p:nvSpPr>
        <p:spPr>
          <a:xfrm>
            <a:off x="7452329" y="638697"/>
            <a:ext cx="1324304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Thread 3</a:t>
            </a:r>
            <a:endParaRPr lang="en-US" dirty="0"/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B2F60AB6-59A5-4014-BC38-34CDD94A887D}"/>
              </a:ext>
            </a:extLst>
          </p:cNvPr>
          <p:cNvSpPr/>
          <p:nvPr/>
        </p:nvSpPr>
        <p:spPr>
          <a:xfrm>
            <a:off x="834295" y="1744787"/>
            <a:ext cx="1126642" cy="734856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Order food</a:t>
            </a:r>
            <a:endParaRPr lang="en-US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xmlns="" id="{0C12A0CE-DB9E-4E1D-8F13-874AE0090B40}"/>
              </a:ext>
            </a:extLst>
          </p:cNvPr>
          <p:cNvSpPr/>
          <p:nvPr/>
        </p:nvSpPr>
        <p:spPr>
          <a:xfrm>
            <a:off x="4470717" y="1323975"/>
            <a:ext cx="484188" cy="36392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xmlns="" id="{14CED726-9983-48E3-9B41-9CEBE7831DF1}"/>
              </a:ext>
            </a:extLst>
          </p:cNvPr>
          <p:cNvSpPr/>
          <p:nvPr/>
        </p:nvSpPr>
        <p:spPr>
          <a:xfrm>
            <a:off x="7867650" y="1323975"/>
            <a:ext cx="484188" cy="118603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xmlns="" id="{C6665946-2FFC-486F-802D-36B217945CE3}"/>
              </a:ext>
            </a:extLst>
          </p:cNvPr>
          <p:cNvSpPr/>
          <p:nvPr/>
        </p:nvSpPr>
        <p:spPr>
          <a:xfrm>
            <a:off x="6129338" y="1323975"/>
            <a:ext cx="484187" cy="595227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xmlns="" id="{67160F31-1AC4-44C7-8ED1-21BC94F306E9}"/>
              </a:ext>
            </a:extLst>
          </p:cNvPr>
          <p:cNvSpPr/>
          <p:nvPr/>
        </p:nvSpPr>
        <p:spPr>
          <a:xfrm>
            <a:off x="834295" y="2884134"/>
            <a:ext cx="1126642" cy="734856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Pay</a:t>
            </a:r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xmlns="" id="{87B946AE-B6B9-497D-9802-A474689C3B6E}"/>
              </a:ext>
            </a:extLst>
          </p:cNvPr>
          <p:cNvSpPr/>
          <p:nvPr/>
        </p:nvSpPr>
        <p:spPr>
          <a:xfrm>
            <a:off x="4470400" y="1735138"/>
            <a:ext cx="484188" cy="117683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xmlns="" id="{6DBA0EEB-CFB7-4780-8412-667E45600200}"/>
              </a:ext>
            </a:extLst>
          </p:cNvPr>
          <p:cNvSpPr/>
          <p:nvPr/>
        </p:nvSpPr>
        <p:spPr>
          <a:xfrm>
            <a:off x="7870825" y="2566988"/>
            <a:ext cx="484188" cy="175773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xmlns="" id="{8C4020D3-0EB1-4B05-8928-B9B31F9C8E25}"/>
              </a:ext>
            </a:extLst>
          </p:cNvPr>
          <p:cNvSpPr/>
          <p:nvPr/>
        </p:nvSpPr>
        <p:spPr>
          <a:xfrm>
            <a:off x="6129337" y="1961020"/>
            <a:ext cx="484187" cy="60315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xmlns="" id="{FA80924F-CCE1-4073-9AD3-F66E7FF5A2DB}"/>
              </a:ext>
            </a:extLst>
          </p:cNvPr>
          <p:cNvSpPr/>
          <p:nvPr/>
        </p:nvSpPr>
        <p:spPr>
          <a:xfrm>
            <a:off x="834295" y="4074498"/>
            <a:ext cx="1126642" cy="734856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Clean after yourself</a:t>
            </a:r>
            <a:endParaRPr lang="en-US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xmlns="" id="{CD870C53-8B50-41ED-AB4E-F718AF21C74F}"/>
              </a:ext>
            </a:extLst>
          </p:cNvPr>
          <p:cNvSpPr/>
          <p:nvPr/>
        </p:nvSpPr>
        <p:spPr>
          <a:xfrm>
            <a:off x="4470400" y="3006725"/>
            <a:ext cx="484188" cy="540244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xmlns="" id="{7680ED28-3B55-4FB0-9AF0-7B79B2D29566}"/>
              </a:ext>
            </a:extLst>
          </p:cNvPr>
          <p:cNvSpPr/>
          <p:nvPr/>
        </p:nvSpPr>
        <p:spPr>
          <a:xfrm>
            <a:off x="6129338" y="2651125"/>
            <a:ext cx="484187" cy="300972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xmlns="" id="{E0F28A34-CCB7-4C01-BE75-5B790EC5F3C6}"/>
              </a:ext>
            </a:extLst>
          </p:cNvPr>
          <p:cNvSpPr/>
          <p:nvPr/>
        </p:nvSpPr>
        <p:spPr>
          <a:xfrm>
            <a:off x="7870825" y="2857500"/>
            <a:ext cx="484188" cy="123133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4" descr="junior.png">
            <a:extLst>
              <a:ext uri="{FF2B5EF4-FFF2-40B4-BE49-F238E27FC236}">
                <a16:creationId xmlns:a16="http://schemas.microsoft.com/office/drawing/2014/main" xmlns="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3598" y="1272827"/>
            <a:ext cx="520250" cy="530006"/>
          </a:xfrm>
          <a:prstGeom prst="rect">
            <a:avLst/>
          </a:prstGeom>
        </p:spPr>
      </p:pic>
      <p:pic>
        <p:nvPicPr>
          <p:cNvPr id="22" name="Picture 22" descr="middle.png">
            <a:extLst>
              <a:ext uri="{FF2B5EF4-FFF2-40B4-BE49-F238E27FC236}">
                <a16:creationId xmlns:a16="http://schemas.microsoft.com/office/drawing/2014/main" xmlns="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9530" y="1995686"/>
            <a:ext cx="751392" cy="509250"/>
          </a:xfrm>
          <a:prstGeom prst="rect">
            <a:avLst/>
          </a:prstGeom>
        </p:spPr>
      </p:pic>
      <p:pic>
        <p:nvPicPr>
          <p:cNvPr id="26" name="Picture 26" descr="senior.png">
            <a:extLst>
              <a:ext uri="{FF2B5EF4-FFF2-40B4-BE49-F238E27FC236}">
                <a16:creationId xmlns:a16="http://schemas.microsoft.com/office/drawing/2014/main" xmlns="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1326" y="2743133"/>
            <a:ext cx="1120554" cy="76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81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25663E-7 L 0.18594 -0.135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88" y="-675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44444E-6 4.12091E-6 L 0.36475 -0.2732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29" y="-136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7 -1.14744E-6 L 0.56528 -0.4574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4" y="-228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3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1" grpId="0" animBg="1"/>
      <p:bldP spid="24" grpId="0" animBg="1"/>
      <p:bldP spid="2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393081AE91E742B8A16FCA6FF229E7" ma:contentTypeVersion="6" ma:contentTypeDescription="Create a new document." ma:contentTypeScope="" ma:versionID="bacaa23ec1217a7229abada2e071900e">
  <xsd:schema xmlns:xsd="http://www.w3.org/2001/XMLSchema" xmlns:xs="http://www.w3.org/2001/XMLSchema" xmlns:p="http://schemas.microsoft.com/office/2006/metadata/properties" xmlns:ns2="719d7551-bb5c-4104-997b-4e89743214a5" targetNamespace="http://schemas.microsoft.com/office/2006/metadata/properties" ma:root="true" ma:fieldsID="2332f455d6d276a96633d7baec04cbbe" ns2:_="">
    <xsd:import namespace="719d7551-bb5c-4104-997b-4e89743214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9d7551-bb5c-4104-997b-4e89743214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8BFC599-A042-4E86-8019-804AF378B86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82E651-E083-460B-862A-D6FB44003DE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26B2FBA-B26F-424D-9D07-1DCCC2A395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9d7551-bb5c-4104-997b-4e89743214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3992</TotalTime>
  <Words>1255</Words>
  <Application>Microsoft Office PowerPoint</Application>
  <PresentationFormat>Экран (16:9)</PresentationFormat>
  <Paragraphs>339</Paragraphs>
  <Slides>41</Slides>
  <Notes>9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41</vt:i4>
      </vt:variant>
    </vt:vector>
  </HeadingPairs>
  <TitlesOfParts>
    <vt:vector size="43" baseType="lpstr">
      <vt:lpstr>Office Theme</vt:lpstr>
      <vt:lpstr>1_Office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2</dc:title>
  <dc:creator>Doe John</dc:creator>
  <cp:lastModifiedBy>volk</cp:lastModifiedBy>
  <cp:revision>562</cp:revision>
  <dcterms:created xsi:type="dcterms:W3CDTF">2017-11-30T21:41:35Z</dcterms:created>
  <dcterms:modified xsi:type="dcterms:W3CDTF">2018-04-03T18:28:54Z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0x01010022393081AE91E742B8A16FCA6FF229E7</vt:lpwstr>
  </property>
</Properties>
</file>

<file path=docProps/thumbnail.jpeg>
</file>